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305" r:id="rId6"/>
    <p:sldId id="276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68" r:id="rId17"/>
    <p:sldId id="279" r:id="rId18"/>
    <p:sldId id="269" r:id="rId19"/>
    <p:sldId id="270" r:id="rId20"/>
    <p:sldId id="271" r:id="rId21"/>
    <p:sldId id="261" r:id="rId22"/>
    <p:sldId id="260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04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6" r:id="rId49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190AF-C9F3-4732-AAFC-985541984E7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23A7555-92DD-4970-8D38-D8BF8572FA99}">
      <dgm:prSet phldrT="[Texto]"/>
      <dgm:spPr>
        <a:solidFill>
          <a:srgbClr val="00B0F0"/>
        </a:solidFill>
      </dgm:spPr>
      <dgm:t>
        <a:bodyPr/>
        <a:lstStyle/>
        <a:p>
          <a:r>
            <a:rPr lang="es-GT" dirty="0"/>
            <a:t>Binarios</a:t>
          </a:r>
        </a:p>
      </dgm:t>
    </dgm:pt>
    <dgm:pt modelId="{C5B4218C-9001-42D2-949F-DBD66D3D017B}" type="parTrans" cxnId="{B74BC0D2-563A-4453-A1D5-A0020961FD82}">
      <dgm:prSet/>
      <dgm:spPr/>
      <dgm:t>
        <a:bodyPr/>
        <a:lstStyle/>
        <a:p>
          <a:endParaRPr lang="es-GT"/>
        </a:p>
      </dgm:t>
    </dgm:pt>
    <dgm:pt modelId="{42883084-694F-4180-836F-9E308702F67F}" type="sibTrans" cxnId="{B74BC0D2-563A-4453-A1D5-A0020961FD82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es-GT"/>
        </a:p>
      </dgm:t>
    </dgm:pt>
    <dgm:pt modelId="{31CD4B33-0824-4E7D-8D33-9034111DC4B0}">
      <dgm:prSet phldrT="[Texto]"/>
      <dgm:spPr>
        <a:solidFill>
          <a:srgbClr val="00B0F0"/>
        </a:solidFill>
      </dgm:spPr>
      <dgm:t>
        <a:bodyPr/>
        <a:lstStyle/>
        <a:p>
          <a:r>
            <a:rPr lang="es-GT" dirty="0"/>
            <a:t>son los compuesto </a:t>
          </a:r>
          <a:r>
            <a:rPr lang="es-GT" dirty="0" smtClean="0"/>
            <a:t>inorgánicos </a:t>
          </a:r>
          <a:r>
            <a:rPr lang="es-GT" dirty="0"/>
            <a:t>que poseen dos </a:t>
          </a:r>
          <a:r>
            <a:rPr lang="es-GT" dirty="0" err="1"/>
            <a:t>heteroatomos</a:t>
          </a:r>
          <a:r>
            <a:rPr lang="es-GT" dirty="0"/>
            <a:t>.</a:t>
          </a:r>
        </a:p>
      </dgm:t>
    </dgm:pt>
    <dgm:pt modelId="{28A2758E-A82A-4AD0-9546-7BE5A6F36A28}" type="parTrans" cxnId="{7580C709-AD45-4E08-AAE7-F1723168F12F}">
      <dgm:prSet/>
      <dgm:spPr/>
      <dgm:t>
        <a:bodyPr/>
        <a:lstStyle/>
        <a:p>
          <a:endParaRPr lang="es-GT"/>
        </a:p>
      </dgm:t>
    </dgm:pt>
    <dgm:pt modelId="{8675DBE1-5CF2-43A9-B985-9CB70869650B}" type="sibTrans" cxnId="{7580C709-AD45-4E08-AAE7-F1723168F12F}">
      <dgm:prSet/>
      <dgm:spPr/>
      <dgm:t>
        <a:bodyPr/>
        <a:lstStyle/>
        <a:p>
          <a:endParaRPr lang="es-GT"/>
        </a:p>
      </dgm:t>
    </dgm:pt>
    <dgm:pt modelId="{CC625FE8-0C42-43E1-8CFB-228EC9F87F5E}">
      <dgm:prSet phldrT="[Texto]"/>
      <dgm:spPr>
        <a:solidFill>
          <a:srgbClr val="00B0F0"/>
        </a:solidFill>
      </dgm:spPr>
      <dgm:t>
        <a:bodyPr/>
        <a:lstStyle/>
        <a:p>
          <a:r>
            <a:rPr lang="es-GT" dirty="0"/>
            <a:t>ejemplos: </a:t>
          </a:r>
          <a:r>
            <a:rPr lang="es-GT" dirty="0" err="1"/>
            <a:t>KCl</a:t>
          </a:r>
          <a:r>
            <a:rPr lang="es-GT" dirty="0"/>
            <a:t>, </a:t>
          </a:r>
          <a:r>
            <a:rPr lang="es-GT" dirty="0" err="1"/>
            <a:t>NaI</a:t>
          </a:r>
          <a:r>
            <a:rPr lang="es-GT" dirty="0"/>
            <a:t>, H</a:t>
          </a:r>
          <a:r>
            <a:rPr lang="es-GT" baseline="-25000" dirty="0"/>
            <a:t>2</a:t>
          </a:r>
          <a:r>
            <a:rPr lang="es-GT" baseline="0" dirty="0"/>
            <a:t>O</a:t>
          </a:r>
          <a:endParaRPr lang="es-GT" dirty="0"/>
        </a:p>
      </dgm:t>
    </dgm:pt>
    <dgm:pt modelId="{2EE11E48-94F8-4FB2-B530-16F271B71501}" type="parTrans" cxnId="{D5609609-119C-4653-BE7E-34276FA99448}">
      <dgm:prSet/>
      <dgm:spPr/>
      <dgm:t>
        <a:bodyPr/>
        <a:lstStyle/>
        <a:p>
          <a:endParaRPr lang="es-GT"/>
        </a:p>
      </dgm:t>
    </dgm:pt>
    <dgm:pt modelId="{56D30292-82D2-4616-A2C8-E7FB143D6C45}" type="sibTrans" cxnId="{D5609609-119C-4653-BE7E-34276FA99448}">
      <dgm:prSet/>
      <dgm:spPr/>
      <dgm:t>
        <a:bodyPr/>
        <a:lstStyle/>
        <a:p>
          <a:endParaRPr lang="es-GT"/>
        </a:p>
      </dgm:t>
    </dgm:pt>
    <dgm:pt modelId="{070F0342-8DA4-4920-BFAF-AC7B15BF48B2}">
      <dgm:prSet phldrT="[Texto]"/>
      <dgm:spPr>
        <a:solidFill>
          <a:srgbClr val="7030A0"/>
        </a:solidFill>
      </dgm:spPr>
      <dgm:t>
        <a:bodyPr/>
        <a:lstStyle/>
        <a:p>
          <a:r>
            <a:rPr lang="es-GT"/>
            <a:t>Ternario</a:t>
          </a:r>
        </a:p>
      </dgm:t>
    </dgm:pt>
    <dgm:pt modelId="{4707A3D0-B6A4-4941-A89A-11C3590B443C}" type="parTrans" cxnId="{53BCC536-9A13-4462-8B17-BB105086CEA9}">
      <dgm:prSet/>
      <dgm:spPr/>
      <dgm:t>
        <a:bodyPr/>
        <a:lstStyle/>
        <a:p>
          <a:endParaRPr lang="es-GT"/>
        </a:p>
      </dgm:t>
    </dgm:pt>
    <dgm:pt modelId="{54D7FF64-1439-4504-8EFC-3641B83562D4}" type="sibTrans" cxnId="{53BCC536-9A13-4462-8B17-BB105086CEA9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s-GT"/>
        </a:p>
      </dgm:t>
    </dgm:pt>
    <dgm:pt modelId="{0B0FA6B1-8AA2-467A-BDA2-B2590D31BC5C}">
      <dgm:prSet phldrT="[Texto]"/>
      <dgm:spPr>
        <a:solidFill>
          <a:srgbClr val="7030A0"/>
        </a:solidFill>
      </dgm:spPr>
      <dgm:t>
        <a:bodyPr/>
        <a:lstStyle/>
        <a:p>
          <a:r>
            <a:rPr lang="es-GT" dirty="0"/>
            <a:t>son los compuestos </a:t>
          </a:r>
          <a:r>
            <a:rPr lang="es-GT" dirty="0" smtClean="0"/>
            <a:t>inorgánicos </a:t>
          </a:r>
          <a:r>
            <a:rPr lang="es-GT" dirty="0"/>
            <a:t>que poseen tres </a:t>
          </a:r>
          <a:r>
            <a:rPr lang="es-GT" dirty="0" err="1" smtClean="0"/>
            <a:t>heteroatomos</a:t>
          </a:r>
          <a:r>
            <a:rPr lang="es-GT" dirty="0"/>
            <a:t>.</a:t>
          </a:r>
        </a:p>
      </dgm:t>
    </dgm:pt>
    <dgm:pt modelId="{3ED26940-EE0E-41A5-B093-C0C690D2F9E4}" type="parTrans" cxnId="{2DAC6F99-31A1-4F71-A999-0943AA3BC1F9}">
      <dgm:prSet/>
      <dgm:spPr/>
      <dgm:t>
        <a:bodyPr/>
        <a:lstStyle/>
        <a:p>
          <a:endParaRPr lang="es-GT"/>
        </a:p>
      </dgm:t>
    </dgm:pt>
    <dgm:pt modelId="{482C32D2-A7FE-4535-A53A-226B02A9B3C3}" type="sibTrans" cxnId="{2DAC6F99-31A1-4F71-A999-0943AA3BC1F9}">
      <dgm:prSet/>
      <dgm:spPr/>
      <dgm:t>
        <a:bodyPr/>
        <a:lstStyle/>
        <a:p>
          <a:endParaRPr lang="es-GT"/>
        </a:p>
      </dgm:t>
    </dgm:pt>
    <dgm:pt modelId="{60FB096B-2BEC-4FFD-8DE8-350A986A508F}">
      <dgm:prSet phldrT="[Texto]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s-GT" dirty="0">
              <a:solidFill>
                <a:schemeClr val="tx1"/>
              </a:solidFill>
            </a:rPr>
            <a:t>Cuaternarios</a:t>
          </a:r>
        </a:p>
      </dgm:t>
    </dgm:pt>
    <dgm:pt modelId="{7E6E1F4A-BB28-4470-8C6A-70EEBDE7A92A}" type="parTrans" cxnId="{9702BF7C-0FF7-4FB2-9981-2309C475673F}">
      <dgm:prSet/>
      <dgm:spPr/>
      <dgm:t>
        <a:bodyPr/>
        <a:lstStyle/>
        <a:p>
          <a:endParaRPr lang="es-GT"/>
        </a:p>
      </dgm:t>
    </dgm:pt>
    <dgm:pt modelId="{E1F376E4-B866-449C-9DE0-8F63B8728731}" type="sibTrans" cxnId="{9702BF7C-0FF7-4FB2-9981-2309C475673F}">
      <dgm:prSet/>
      <dgm:spPr/>
      <dgm:t>
        <a:bodyPr/>
        <a:lstStyle/>
        <a:p>
          <a:endParaRPr lang="es-GT"/>
        </a:p>
      </dgm:t>
    </dgm:pt>
    <dgm:pt modelId="{FCCA29A3-CF30-47AF-AA34-0F136ED41BE6}">
      <dgm:prSet phldrT="[Texto]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s-GT" dirty="0">
              <a:solidFill>
                <a:schemeClr val="tx1"/>
              </a:solidFill>
            </a:rPr>
            <a:t>son los compuestos </a:t>
          </a:r>
          <a:r>
            <a:rPr lang="es-GT" dirty="0" smtClean="0">
              <a:solidFill>
                <a:schemeClr val="tx1"/>
              </a:solidFill>
            </a:rPr>
            <a:t>inorgánicos </a:t>
          </a:r>
          <a:r>
            <a:rPr lang="es-GT" dirty="0">
              <a:solidFill>
                <a:schemeClr val="tx1"/>
              </a:solidFill>
            </a:rPr>
            <a:t>que poseen mas de tres </a:t>
          </a:r>
          <a:r>
            <a:rPr lang="es-GT" dirty="0" err="1" smtClean="0">
              <a:solidFill>
                <a:schemeClr val="tx1"/>
              </a:solidFill>
            </a:rPr>
            <a:t>heteroatomos</a:t>
          </a:r>
          <a:r>
            <a:rPr lang="es-GT" dirty="0" smtClean="0">
              <a:solidFill>
                <a:schemeClr val="tx1"/>
              </a:solidFill>
            </a:rPr>
            <a:t> </a:t>
          </a:r>
          <a:r>
            <a:rPr lang="es-GT" dirty="0">
              <a:solidFill>
                <a:schemeClr val="tx1"/>
              </a:solidFill>
            </a:rPr>
            <a:t>por compuesto.</a:t>
          </a:r>
        </a:p>
      </dgm:t>
    </dgm:pt>
    <dgm:pt modelId="{A11FC82C-62F6-425A-B4AD-32F657CB3536}" type="parTrans" cxnId="{28E079B8-18E8-40F2-B5C7-E3955AD54B6A}">
      <dgm:prSet/>
      <dgm:spPr/>
      <dgm:t>
        <a:bodyPr/>
        <a:lstStyle/>
        <a:p>
          <a:endParaRPr lang="es-GT"/>
        </a:p>
      </dgm:t>
    </dgm:pt>
    <dgm:pt modelId="{AB68A831-343D-4DAF-83F2-F1DD759586E4}" type="sibTrans" cxnId="{28E079B8-18E8-40F2-B5C7-E3955AD54B6A}">
      <dgm:prSet/>
      <dgm:spPr/>
      <dgm:t>
        <a:bodyPr/>
        <a:lstStyle/>
        <a:p>
          <a:endParaRPr lang="es-GT"/>
        </a:p>
      </dgm:t>
    </dgm:pt>
    <dgm:pt modelId="{3E37D04D-F7A6-4B6D-9395-FBE52D4E550F}">
      <dgm:prSet phldrT="[Texto]"/>
      <dgm:spPr>
        <a:solidFill>
          <a:srgbClr val="7030A0"/>
        </a:solidFill>
      </dgm:spPr>
      <dgm:t>
        <a:bodyPr/>
        <a:lstStyle/>
        <a:p>
          <a:r>
            <a:rPr lang="es-GT"/>
            <a:t>ejemplos H</a:t>
          </a:r>
          <a:r>
            <a:rPr lang="es-GT" baseline="-25000"/>
            <a:t>2</a:t>
          </a:r>
          <a:r>
            <a:rPr lang="es-GT" baseline="0"/>
            <a:t>SO</a:t>
          </a:r>
          <a:r>
            <a:rPr lang="es-GT" baseline="-25000"/>
            <a:t>4</a:t>
          </a:r>
          <a:r>
            <a:rPr lang="es-GT" baseline="0"/>
            <a:t>, KOH y Cu(NO</a:t>
          </a:r>
          <a:r>
            <a:rPr lang="es-GT" baseline="-25000"/>
            <a:t>3</a:t>
          </a:r>
          <a:r>
            <a:rPr lang="es-GT" baseline="0"/>
            <a:t>)</a:t>
          </a:r>
          <a:r>
            <a:rPr lang="es-GT" baseline="-25000"/>
            <a:t>2</a:t>
          </a:r>
          <a:endParaRPr lang="es-GT"/>
        </a:p>
      </dgm:t>
    </dgm:pt>
    <dgm:pt modelId="{8B72C496-081B-40E4-82DF-08B7AF880654}" type="parTrans" cxnId="{A63855A3-09C7-48D8-A1BC-AB69C3B33089}">
      <dgm:prSet/>
      <dgm:spPr/>
      <dgm:t>
        <a:bodyPr/>
        <a:lstStyle/>
        <a:p>
          <a:endParaRPr lang="es-GT"/>
        </a:p>
      </dgm:t>
    </dgm:pt>
    <dgm:pt modelId="{B2179724-5934-4591-9D40-3981432A1E4F}" type="sibTrans" cxnId="{A63855A3-09C7-48D8-A1BC-AB69C3B33089}">
      <dgm:prSet/>
      <dgm:spPr/>
      <dgm:t>
        <a:bodyPr/>
        <a:lstStyle/>
        <a:p>
          <a:endParaRPr lang="es-GT"/>
        </a:p>
      </dgm:t>
    </dgm:pt>
    <dgm:pt modelId="{0A376685-86F6-4D10-88B1-BFF20FAAD4BB}">
      <dgm:prSet phldrT="[Texto]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s-GT" dirty="0" smtClean="0">
              <a:solidFill>
                <a:schemeClr val="tx1"/>
              </a:solidFill>
            </a:rPr>
            <a:t>ejemplos </a:t>
          </a:r>
          <a:r>
            <a:rPr lang="es-GT" dirty="0">
              <a:solidFill>
                <a:schemeClr val="tx1"/>
              </a:solidFill>
            </a:rPr>
            <a:t>KHSO4</a:t>
          </a:r>
          <a:r>
            <a:rPr lang="es-GT" baseline="0" dirty="0">
              <a:solidFill>
                <a:schemeClr val="tx1"/>
              </a:solidFill>
            </a:rPr>
            <a:t>,</a:t>
          </a:r>
          <a:r>
            <a:rPr lang="es-GT" baseline="-25000" dirty="0">
              <a:solidFill>
                <a:schemeClr val="tx1"/>
              </a:solidFill>
            </a:rPr>
            <a:t> </a:t>
          </a:r>
          <a:r>
            <a:rPr lang="es-GT" baseline="0" dirty="0">
              <a:solidFill>
                <a:schemeClr val="tx1"/>
              </a:solidFill>
            </a:rPr>
            <a:t>FeOHCO</a:t>
          </a:r>
          <a:r>
            <a:rPr lang="es-GT" baseline="-25000" dirty="0">
              <a:solidFill>
                <a:schemeClr val="tx1"/>
              </a:solidFill>
            </a:rPr>
            <a:t>3</a:t>
          </a:r>
          <a:r>
            <a:rPr lang="es-GT" baseline="0" dirty="0">
              <a:solidFill>
                <a:schemeClr val="tx1"/>
              </a:solidFill>
            </a:rPr>
            <a:t>,  K</a:t>
          </a:r>
          <a:r>
            <a:rPr lang="es-GT" baseline="-25000" dirty="0">
              <a:solidFill>
                <a:schemeClr val="tx1"/>
              </a:solidFill>
            </a:rPr>
            <a:t>3</a:t>
          </a:r>
          <a:r>
            <a:rPr lang="es-GT" baseline="0" dirty="0">
              <a:solidFill>
                <a:schemeClr val="tx1"/>
              </a:solidFill>
            </a:rPr>
            <a:t>[Fe(CN)</a:t>
          </a:r>
          <a:r>
            <a:rPr lang="es-GT" baseline="-25000" dirty="0">
              <a:solidFill>
                <a:schemeClr val="tx1"/>
              </a:solidFill>
            </a:rPr>
            <a:t>6</a:t>
          </a:r>
          <a:r>
            <a:rPr lang="es-GT" baseline="0" dirty="0">
              <a:solidFill>
                <a:schemeClr val="tx1"/>
              </a:solidFill>
            </a:rPr>
            <a:t>]</a:t>
          </a:r>
          <a:endParaRPr lang="es-GT" dirty="0">
            <a:solidFill>
              <a:schemeClr val="tx1"/>
            </a:solidFill>
          </a:endParaRPr>
        </a:p>
      </dgm:t>
    </dgm:pt>
    <dgm:pt modelId="{942856D2-7F67-4F54-B1B1-08B8592E574B}" type="parTrans" cxnId="{E79D9822-324A-48DF-BEB7-B8087C4C5BB0}">
      <dgm:prSet/>
      <dgm:spPr/>
      <dgm:t>
        <a:bodyPr/>
        <a:lstStyle/>
        <a:p>
          <a:endParaRPr lang="es-GT"/>
        </a:p>
      </dgm:t>
    </dgm:pt>
    <dgm:pt modelId="{E5DF53B6-DDDD-4E9B-AB50-8296C88F90BE}" type="sibTrans" cxnId="{E79D9822-324A-48DF-BEB7-B8087C4C5BB0}">
      <dgm:prSet/>
      <dgm:spPr/>
      <dgm:t>
        <a:bodyPr/>
        <a:lstStyle/>
        <a:p>
          <a:endParaRPr lang="es-GT"/>
        </a:p>
      </dgm:t>
    </dgm:pt>
    <dgm:pt modelId="{77373A64-B0E3-4903-82E9-88B19D231757}" type="pres">
      <dgm:prSet presAssocID="{E3E190AF-C9F3-4732-AAFC-985541984E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A00A8AE-7E15-4B72-BD7A-59E007B9579C}" type="pres">
      <dgm:prSet presAssocID="{E3E190AF-C9F3-4732-AAFC-985541984E78}" presName="dummyMaxCanvas" presStyleCnt="0">
        <dgm:presLayoutVars/>
      </dgm:prSet>
      <dgm:spPr/>
    </dgm:pt>
    <dgm:pt modelId="{62BB7F50-E620-4B1D-A6AE-F5A89AE3AB85}" type="pres">
      <dgm:prSet presAssocID="{E3E190AF-C9F3-4732-AAFC-985541984E78}" presName="ThreeNodes_1" presStyleLbl="node1" presStyleIdx="0" presStyleCnt="3" custLinFactNeighborX="185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E0A3202-9794-4945-9621-514013A800CC}" type="pres">
      <dgm:prSet presAssocID="{E3E190AF-C9F3-4732-AAFC-985541984E7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5C642F3-5D20-4B79-93D9-DC56DA23E1CE}" type="pres">
      <dgm:prSet presAssocID="{E3E190AF-C9F3-4732-AAFC-985541984E7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1E47D8E-E545-4F1F-A7E4-EB4804F65D3D}" type="pres">
      <dgm:prSet presAssocID="{E3E190AF-C9F3-4732-AAFC-985541984E78}" presName="ThreeConn_1-2" presStyleLbl="fgAccFollowNode1" presStyleIdx="0" presStyleCnt="2" custLinFactNeighborX="8089" custLinFactNeighborY="-269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1A0DC69-3BF1-43D4-8E35-43A507E9DCF4}" type="pres">
      <dgm:prSet presAssocID="{E3E190AF-C9F3-4732-AAFC-985541984E7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D2FAAE3-BD63-4F7C-9218-659F7AA2C76E}" type="pres">
      <dgm:prSet presAssocID="{E3E190AF-C9F3-4732-AAFC-985541984E7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CCED9B2-FE95-45CC-8E05-CCB62023DEA4}" type="pres">
      <dgm:prSet presAssocID="{E3E190AF-C9F3-4732-AAFC-985541984E7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7CF5D95-183C-44C8-8392-1F144893567E}" type="pres">
      <dgm:prSet presAssocID="{E3E190AF-C9F3-4732-AAFC-985541984E7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702BF7C-0FF7-4FB2-9981-2309C475673F}" srcId="{E3E190AF-C9F3-4732-AAFC-985541984E78}" destId="{60FB096B-2BEC-4FFD-8DE8-350A986A508F}" srcOrd="2" destOrd="0" parTransId="{7E6E1F4A-BB28-4470-8C6A-70EEBDE7A92A}" sibTransId="{E1F376E4-B866-449C-9DE0-8F63B8728731}"/>
    <dgm:cxn modelId="{CEA67FE6-9218-4664-BF74-659FDF9B54BB}" type="presOf" srcId="{31CD4B33-0824-4E7D-8D33-9034111DC4B0}" destId="{BD2FAAE3-BD63-4F7C-9218-659F7AA2C76E}" srcOrd="1" destOrd="1" presId="urn:microsoft.com/office/officeart/2005/8/layout/vProcess5"/>
    <dgm:cxn modelId="{B7FF5EEA-A377-4EA1-B40C-87BD3F9BE5AD}" type="presOf" srcId="{60FB096B-2BEC-4FFD-8DE8-350A986A508F}" destId="{C7CF5D95-183C-44C8-8392-1F144893567E}" srcOrd="1" destOrd="0" presId="urn:microsoft.com/office/officeart/2005/8/layout/vProcess5"/>
    <dgm:cxn modelId="{28E079B8-18E8-40F2-B5C7-E3955AD54B6A}" srcId="{60FB096B-2BEC-4FFD-8DE8-350A986A508F}" destId="{FCCA29A3-CF30-47AF-AA34-0F136ED41BE6}" srcOrd="0" destOrd="0" parTransId="{A11FC82C-62F6-425A-B4AD-32F657CB3536}" sibTransId="{AB68A831-343D-4DAF-83F2-F1DD759586E4}"/>
    <dgm:cxn modelId="{2268A66A-5F39-4EBA-A7BA-A214DCD8091D}" type="presOf" srcId="{60FB096B-2BEC-4FFD-8DE8-350A986A508F}" destId="{D5C642F3-5D20-4B79-93D9-DC56DA23E1CE}" srcOrd="0" destOrd="0" presId="urn:microsoft.com/office/officeart/2005/8/layout/vProcess5"/>
    <dgm:cxn modelId="{53BCC536-9A13-4462-8B17-BB105086CEA9}" srcId="{E3E190AF-C9F3-4732-AAFC-985541984E78}" destId="{070F0342-8DA4-4920-BFAF-AC7B15BF48B2}" srcOrd="1" destOrd="0" parTransId="{4707A3D0-B6A4-4941-A89A-11C3590B443C}" sibTransId="{54D7FF64-1439-4504-8EFC-3641B83562D4}"/>
    <dgm:cxn modelId="{505F11E8-D19E-48A2-B505-028CD745F03E}" type="presOf" srcId="{3E37D04D-F7A6-4B6D-9395-FBE52D4E550F}" destId="{CCCED9B2-FE95-45CC-8E05-CCB62023DEA4}" srcOrd="1" destOrd="2" presId="urn:microsoft.com/office/officeart/2005/8/layout/vProcess5"/>
    <dgm:cxn modelId="{68F2DC7D-11A8-478A-A095-CBAFA77BE3FE}" type="presOf" srcId="{CC625FE8-0C42-43E1-8CFB-228EC9F87F5E}" destId="{BD2FAAE3-BD63-4F7C-9218-659F7AA2C76E}" srcOrd="1" destOrd="2" presId="urn:microsoft.com/office/officeart/2005/8/layout/vProcess5"/>
    <dgm:cxn modelId="{DA8823D6-61EB-4D76-A91A-ED20E58F558D}" type="presOf" srcId="{723A7555-92DD-4970-8D38-D8BF8572FA99}" destId="{62BB7F50-E620-4B1D-A6AE-F5A89AE3AB85}" srcOrd="0" destOrd="0" presId="urn:microsoft.com/office/officeart/2005/8/layout/vProcess5"/>
    <dgm:cxn modelId="{E79D9822-324A-48DF-BEB7-B8087C4C5BB0}" srcId="{60FB096B-2BEC-4FFD-8DE8-350A986A508F}" destId="{0A376685-86F6-4D10-88B1-BFF20FAAD4BB}" srcOrd="1" destOrd="0" parTransId="{942856D2-7F67-4F54-B1B1-08B8592E574B}" sibTransId="{E5DF53B6-DDDD-4E9B-AB50-8296C88F90BE}"/>
    <dgm:cxn modelId="{ED1240F8-194B-4A7D-8360-09DC803E5DAF}" type="presOf" srcId="{0B0FA6B1-8AA2-467A-BDA2-B2590D31BC5C}" destId="{CCCED9B2-FE95-45CC-8E05-CCB62023DEA4}" srcOrd="1" destOrd="1" presId="urn:microsoft.com/office/officeart/2005/8/layout/vProcess5"/>
    <dgm:cxn modelId="{B540BF5A-DB16-4A64-85F1-5152A4296F37}" type="presOf" srcId="{E3E190AF-C9F3-4732-AAFC-985541984E78}" destId="{77373A64-B0E3-4903-82E9-88B19D231757}" srcOrd="0" destOrd="0" presId="urn:microsoft.com/office/officeart/2005/8/layout/vProcess5"/>
    <dgm:cxn modelId="{D27744F9-4682-4362-96A4-CD884BC799E0}" type="presOf" srcId="{42883084-694F-4180-836F-9E308702F67F}" destId="{F1E47D8E-E545-4F1F-A7E4-EB4804F65D3D}" srcOrd="0" destOrd="0" presId="urn:microsoft.com/office/officeart/2005/8/layout/vProcess5"/>
    <dgm:cxn modelId="{0ED19499-3EA9-4A24-B2A9-F3213052B7DC}" type="presOf" srcId="{0A376685-86F6-4D10-88B1-BFF20FAAD4BB}" destId="{D5C642F3-5D20-4B79-93D9-DC56DA23E1CE}" srcOrd="0" destOrd="2" presId="urn:microsoft.com/office/officeart/2005/8/layout/vProcess5"/>
    <dgm:cxn modelId="{9A2A6F1B-D388-4472-BBAD-03033C7DFCF3}" type="presOf" srcId="{31CD4B33-0824-4E7D-8D33-9034111DC4B0}" destId="{62BB7F50-E620-4B1D-A6AE-F5A89AE3AB85}" srcOrd="0" destOrd="1" presId="urn:microsoft.com/office/officeart/2005/8/layout/vProcess5"/>
    <dgm:cxn modelId="{F7DA310B-B00B-4D27-BE9A-C8E8C0B739D4}" type="presOf" srcId="{0A376685-86F6-4D10-88B1-BFF20FAAD4BB}" destId="{C7CF5D95-183C-44C8-8392-1F144893567E}" srcOrd="1" destOrd="2" presId="urn:microsoft.com/office/officeart/2005/8/layout/vProcess5"/>
    <dgm:cxn modelId="{D5609609-119C-4653-BE7E-34276FA99448}" srcId="{723A7555-92DD-4970-8D38-D8BF8572FA99}" destId="{CC625FE8-0C42-43E1-8CFB-228EC9F87F5E}" srcOrd="1" destOrd="0" parTransId="{2EE11E48-94F8-4FB2-B530-16F271B71501}" sibTransId="{56D30292-82D2-4616-A2C8-E7FB143D6C45}"/>
    <dgm:cxn modelId="{F1F97741-3864-4001-A76B-D0AD76D7C350}" type="presOf" srcId="{070F0342-8DA4-4920-BFAF-AC7B15BF48B2}" destId="{CCCED9B2-FE95-45CC-8E05-CCB62023DEA4}" srcOrd="1" destOrd="0" presId="urn:microsoft.com/office/officeart/2005/8/layout/vProcess5"/>
    <dgm:cxn modelId="{7580C709-AD45-4E08-AAE7-F1723168F12F}" srcId="{723A7555-92DD-4970-8D38-D8BF8572FA99}" destId="{31CD4B33-0824-4E7D-8D33-9034111DC4B0}" srcOrd="0" destOrd="0" parTransId="{28A2758E-A82A-4AD0-9546-7BE5A6F36A28}" sibTransId="{8675DBE1-5CF2-43A9-B985-9CB70869650B}"/>
    <dgm:cxn modelId="{1E4346CD-D9C2-4F94-8E3A-0A82C3F77C34}" type="presOf" srcId="{CC625FE8-0C42-43E1-8CFB-228EC9F87F5E}" destId="{62BB7F50-E620-4B1D-A6AE-F5A89AE3AB85}" srcOrd="0" destOrd="2" presId="urn:microsoft.com/office/officeart/2005/8/layout/vProcess5"/>
    <dgm:cxn modelId="{C3074F8C-2E5D-4A9B-8369-0A31FA988803}" type="presOf" srcId="{3E37D04D-F7A6-4B6D-9395-FBE52D4E550F}" destId="{3E0A3202-9794-4945-9621-514013A800CC}" srcOrd="0" destOrd="2" presId="urn:microsoft.com/office/officeart/2005/8/layout/vProcess5"/>
    <dgm:cxn modelId="{ABF97BA9-A5E4-42C6-8E61-AEA410A58A13}" type="presOf" srcId="{54D7FF64-1439-4504-8EFC-3641B83562D4}" destId="{51A0DC69-3BF1-43D4-8E35-43A507E9DCF4}" srcOrd="0" destOrd="0" presId="urn:microsoft.com/office/officeart/2005/8/layout/vProcess5"/>
    <dgm:cxn modelId="{E7AC8CA2-4709-4AF6-A54B-4D068FFAA2EC}" type="presOf" srcId="{0B0FA6B1-8AA2-467A-BDA2-B2590D31BC5C}" destId="{3E0A3202-9794-4945-9621-514013A800CC}" srcOrd="0" destOrd="1" presId="urn:microsoft.com/office/officeart/2005/8/layout/vProcess5"/>
    <dgm:cxn modelId="{3D529CD6-02CD-479E-B09D-53344E8A2CB8}" type="presOf" srcId="{FCCA29A3-CF30-47AF-AA34-0F136ED41BE6}" destId="{D5C642F3-5D20-4B79-93D9-DC56DA23E1CE}" srcOrd="0" destOrd="1" presId="urn:microsoft.com/office/officeart/2005/8/layout/vProcess5"/>
    <dgm:cxn modelId="{2A9BC6AD-6CC4-4D8E-A2C2-7FC55B5465C9}" type="presOf" srcId="{070F0342-8DA4-4920-BFAF-AC7B15BF48B2}" destId="{3E0A3202-9794-4945-9621-514013A800CC}" srcOrd="0" destOrd="0" presId="urn:microsoft.com/office/officeart/2005/8/layout/vProcess5"/>
    <dgm:cxn modelId="{B74BC0D2-563A-4453-A1D5-A0020961FD82}" srcId="{E3E190AF-C9F3-4732-AAFC-985541984E78}" destId="{723A7555-92DD-4970-8D38-D8BF8572FA99}" srcOrd="0" destOrd="0" parTransId="{C5B4218C-9001-42D2-949F-DBD66D3D017B}" sibTransId="{42883084-694F-4180-836F-9E308702F67F}"/>
    <dgm:cxn modelId="{9E334A5F-6485-46DA-BD62-549705041518}" type="presOf" srcId="{723A7555-92DD-4970-8D38-D8BF8572FA99}" destId="{BD2FAAE3-BD63-4F7C-9218-659F7AA2C76E}" srcOrd="1" destOrd="0" presId="urn:microsoft.com/office/officeart/2005/8/layout/vProcess5"/>
    <dgm:cxn modelId="{DCEF66D5-1C49-4639-A59D-E6C0BC03C701}" type="presOf" srcId="{FCCA29A3-CF30-47AF-AA34-0F136ED41BE6}" destId="{C7CF5D95-183C-44C8-8392-1F144893567E}" srcOrd="1" destOrd="1" presId="urn:microsoft.com/office/officeart/2005/8/layout/vProcess5"/>
    <dgm:cxn modelId="{2DAC6F99-31A1-4F71-A999-0943AA3BC1F9}" srcId="{070F0342-8DA4-4920-BFAF-AC7B15BF48B2}" destId="{0B0FA6B1-8AA2-467A-BDA2-B2590D31BC5C}" srcOrd="0" destOrd="0" parTransId="{3ED26940-EE0E-41A5-B093-C0C690D2F9E4}" sibTransId="{482C32D2-A7FE-4535-A53A-226B02A9B3C3}"/>
    <dgm:cxn modelId="{A63855A3-09C7-48D8-A1BC-AB69C3B33089}" srcId="{070F0342-8DA4-4920-BFAF-AC7B15BF48B2}" destId="{3E37D04D-F7A6-4B6D-9395-FBE52D4E550F}" srcOrd="1" destOrd="0" parTransId="{8B72C496-081B-40E4-82DF-08B7AF880654}" sibTransId="{B2179724-5934-4591-9D40-3981432A1E4F}"/>
    <dgm:cxn modelId="{D1A8FB9D-089B-44ED-8FCF-E8560E016A24}" type="presParOf" srcId="{77373A64-B0E3-4903-82E9-88B19D231757}" destId="{3A00A8AE-7E15-4B72-BD7A-59E007B9579C}" srcOrd="0" destOrd="0" presId="urn:microsoft.com/office/officeart/2005/8/layout/vProcess5"/>
    <dgm:cxn modelId="{8AFA0281-417A-492B-A2E3-DB0CB96C6142}" type="presParOf" srcId="{77373A64-B0E3-4903-82E9-88B19D231757}" destId="{62BB7F50-E620-4B1D-A6AE-F5A89AE3AB85}" srcOrd="1" destOrd="0" presId="urn:microsoft.com/office/officeart/2005/8/layout/vProcess5"/>
    <dgm:cxn modelId="{1E8ACF11-67BF-4C03-A5C4-6296E30A8409}" type="presParOf" srcId="{77373A64-B0E3-4903-82E9-88B19D231757}" destId="{3E0A3202-9794-4945-9621-514013A800CC}" srcOrd="2" destOrd="0" presId="urn:microsoft.com/office/officeart/2005/8/layout/vProcess5"/>
    <dgm:cxn modelId="{D1306428-9513-4BC1-ACC3-8BFBCD6DE8A6}" type="presParOf" srcId="{77373A64-B0E3-4903-82E9-88B19D231757}" destId="{D5C642F3-5D20-4B79-93D9-DC56DA23E1CE}" srcOrd="3" destOrd="0" presId="urn:microsoft.com/office/officeart/2005/8/layout/vProcess5"/>
    <dgm:cxn modelId="{AF65C3EA-C277-42C4-82BE-FA34E290A9EB}" type="presParOf" srcId="{77373A64-B0E3-4903-82E9-88B19D231757}" destId="{F1E47D8E-E545-4F1F-A7E4-EB4804F65D3D}" srcOrd="4" destOrd="0" presId="urn:microsoft.com/office/officeart/2005/8/layout/vProcess5"/>
    <dgm:cxn modelId="{227E4F88-5255-4AE6-9A48-C06A294F2E65}" type="presParOf" srcId="{77373A64-B0E3-4903-82E9-88B19D231757}" destId="{51A0DC69-3BF1-43D4-8E35-43A507E9DCF4}" srcOrd="5" destOrd="0" presId="urn:microsoft.com/office/officeart/2005/8/layout/vProcess5"/>
    <dgm:cxn modelId="{DEE09B09-7071-4DFA-80B7-00D4395D4AD8}" type="presParOf" srcId="{77373A64-B0E3-4903-82E9-88B19D231757}" destId="{BD2FAAE3-BD63-4F7C-9218-659F7AA2C76E}" srcOrd="6" destOrd="0" presId="urn:microsoft.com/office/officeart/2005/8/layout/vProcess5"/>
    <dgm:cxn modelId="{8DA7A3E4-5348-4F9B-8AD0-AC319826CA1B}" type="presParOf" srcId="{77373A64-B0E3-4903-82E9-88B19D231757}" destId="{CCCED9B2-FE95-45CC-8E05-CCB62023DEA4}" srcOrd="7" destOrd="0" presId="urn:microsoft.com/office/officeart/2005/8/layout/vProcess5"/>
    <dgm:cxn modelId="{8A77BD84-43F0-414B-97E7-E23CDA9D21DD}" type="presParOf" srcId="{77373A64-B0E3-4903-82E9-88B19D231757}" destId="{C7CF5D95-183C-44C8-8392-1F14489356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26CB5-DF1D-456D-B27F-3E4842362D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4E6AD8C-94E5-430E-AA05-9D9473AB78D9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 dirty="0"/>
            <a:t>Compuestos binarios</a:t>
          </a:r>
        </a:p>
      </dgm:t>
    </dgm:pt>
    <dgm:pt modelId="{6C79C1AC-24A9-4D43-A9C9-7447B6949350}" type="parTrans" cxnId="{A112BC58-5355-46E3-AA77-310203821B6C}">
      <dgm:prSet/>
      <dgm:spPr/>
      <dgm:t>
        <a:bodyPr/>
        <a:lstStyle/>
        <a:p>
          <a:pPr algn="ctr"/>
          <a:endParaRPr lang="es-GT"/>
        </a:p>
      </dgm:t>
    </dgm:pt>
    <dgm:pt modelId="{EEBF7B5D-A436-46CC-877C-E0ED3116FE56}" type="sibTrans" cxnId="{A112BC58-5355-46E3-AA77-310203821B6C}">
      <dgm:prSet/>
      <dgm:spPr/>
      <dgm:t>
        <a:bodyPr/>
        <a:lstStyle/>
        <a:p>
          <a:pPr algn="ctr"/>
          <a:endParaRPr lang="es-GT"/>
        </a:p>
      </dgm:t>
    </dgm:pt>
    <dgm:pt modelId="{D053DF82-D720-4A40-9FE2-32BA5B915C76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 dirty="0" smtClean="0"/>
            <a:t>Compuestos con </a:t>
          </a:r>
          <a:r>
            <a:rPr lang="es-GT" dirty="0"/>
            <a:t>oxigeno</a:t>
          </a:r>
        </a:p>
      </dgm:t>
    </dgm:pt>
    <dgm:pt modelId="{7065324E-575F-4E78-976B-8387C55D37F4}" type="parTrans" cxnId="{94817E31-1051-4A98-8DAB-0AF820C13D4F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B2DB7810-64D1-467C-920C-B68CBA64A0FC}" type="sibTrans" cxnId="{94817E31-1051-4A98-8DAB-0AF820C13D4F}">
      <dgm:prSet/>
      <dgm:spPr/>
      <dgm:t>
        <a:bodyPr/>
        <a:lstStyle/>
        <a:p>
          <a:pPr algn="ctr"/>
          <a:endParaRPr lang="es-GT"/>
        </a:p>
      </dgm:t>
    </dgm:pt>
    <dgm:pt modelId="{8055F25B-CF18-44F1-9444-675EBB8844B0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compuestos con hidrogeno</a:t>
          </a:r>
        </a:p>
      </dgm:t>
    </dgm:pt>
    <dgm:pt modelId="{1888BFFF-F605-4110-9691-0262510477A6}" type="parTrans" cxnId="{8961B074-52DF-47B1-BB46-DC21520DDFB5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35AA4ECC-358E-4C51-AF67-0B8B87778FFA}" type="sibTrans" cxnId="{8961B074-52DF-47B1-BB46-DC21520DDFB5}">
      <dgm:prSet/>
      <dgm:spPr/>
      <dgm:t>
        <a:bodyPr/>
        <a:lstStyle/>
        <a:p>
          <a:pPr algn="ctr"/>
          <a:endParaRPr lang="es-GT"/>
        </a:p>
      </dgm:t>
    </dgm:pt>
    <dgm:pt modelId="{FFEEA74C-EA6F-4958-A1CC-C3A6629999EB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H con  los grupos VI y VII</a:t>
          </a:r>
        </a:p>
      </dgm:t>
    </dgm:pt>
    <dgm:pt modelId="{790085C7-E6C0-40B7-939C-B4311DE27912}" type="parTrans" cxnId="{D2AA67B1-8BC9-475C-80A3-60A1D8486C81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18E4EA95-2364-4757-8315-19B3B283A946}" type="sibTrans" cxnId="{D2AA67B1-8BC9-475C-80A3-60A1D8486C81}">
      <dgm:prSet/>
      <dgm:spPr/>
      <dgm:t>
        <a:bodyPr/>
        <a:lstStyle/>
        <a:p>
          <a:pPr algn="ctr"/>
          <a:endParaRPr lang="es-GT"/>
        </a:p>
      </dgm:t>
    </dgm:pt>
    <dgm:pt modelId="{CA47446C-FB19-4F80-B653-EBB9FA6172AE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 dirty="0"/>
            <a:t>compuestos sin </a:t>
          </a:r>
          <a:r>
            <a:rPr lang="es-GT" dirty="0" smtClean="0"/>
            <a:t>oxigeno </a:t>
          </a:r>
          <a:r>
            <a:rPr lang="es-GT" dirty="0"/>
            <a:t>ni hidrogeno</a:t>
          </a:r>
        </a:p>
      </dgm:t>
    </dgm:pt>
    <dgm:pt modelId="{59098F1F-34E4-464A-A247-8438D519BA8A}" type="parTrans" cxnId="{6268FEF9-5EBF-4C44-B3F8-132C818D70BD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3DA9B768-3370-498E-B0D2-3B7B61EBEEC0}" type="sibTrans" cxnId="{6268FEF9-5EBF-4C44-B3F8-132C818D70BD}">
      <dgm:prSet/>
      <dgm:spPr/>
      <dgm:t>
        <a:bodyPr/>
        <a:lstStyle/>
        <a:p>
          <a:pPr algn="ctr"/>
          <a:endParaRPr lang="es-GT"/>
        </a:p>
      </dgm:t>
    </dgm:pt>
    <dgm:pt modelId="{42EB7598-A912-49A6-BE36-DDA63F5A79DA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Sales haloideas</a:t>
          </a:r>
        </a:p>
      </dgm:t>
    </dgm:pt>
    <dgm:pt modelId="{38CED5A7-5BD5-4845-AADA-B53E5DAD7FC1}" type="parTrans" cxnId="{4668E162-EAE5-4F75-A2EB-B90F697B44B6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C9010C66-053A-49C8-B49C-2D1E234EACF1}" type="sibTrans" cxnId="{4668E162-EAE5-4F75-A2EB-B90F697B44B6}">
      <dgm:prSet/>
      <dgm:spPr/>
      <dgm:t>
        <a:bodyPr/>
        <a:lstStyle/>
        <a:p>
          <a:pPr algn="ctr"/>
          <a:endParaRPr lang="es-GT"/>
        </a:p>
      </dgm:t>
    </dgm:pt>
    <dgm:pt modelId="{21A21D00-0061-417C-AE98-D02189EC31DC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Peroxidos</a:t>
          </a:r>
        </a:p>
      </dgm:t>
    </dgm:pt>
    <dgm:pt modelId="{72E2560E-16B9-45AF-83C6-E2E8EEE56459}" type="parTrans" cxnId="{C0C1513F-4B70-4441-B541-4FAFF27F6498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6B890CC6-69D2-47EF-84B2-C037BEC15453}" type="sibTrans" cxnId="{C0C1513F-4B70-4441-B541-4FAFF27F6498}">
      <dgm:prSet/>
      <dgm:spPr/>
      <dgm:t>
        <a:bodyPr/>
        <a:lstStyle/>
        <a:p>
          <a:pPr algn="ctr"/>
          <a:endParaRPr lang="es-GT"/>
        </a:p>
      </dgm:t>
    </dgm:pt>
    <dgm:pt modelId="{CF1550D4-4B2A-44CF-9BCB-2278F9229A4E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Anhídridos</a:t>
          </a:r>
        </a:p>
      </dgm:t>
    </dgm:pt>
    <dgm:pt modelId="{5DC3E890-6974-4A33-B3D3-2D1BE78C1D93}" type="parTrans" cxnId="{E139D5D1-9C6A-4094-963B-9B514E4D789C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DCED9061-5F5F-4223-B839-2AFD1AE551AE}" type="sibTrans" cxnId="{E139D5D1-9C6A-4094-963B-9B514E4D789C}">
      <dgm:prSet/>
      <dgm:spPr/>
      <dgm:t>
        <a:bodyPr/>
        <a:lstStyle/>
        <a:p>
          <a:pPr algn="ctr"/>
          <a:endParaRPr lang="es-GT"/>
        </a:p>
      </dgm:t>
    </dgm:pt>
    <dgm:pt modelId="{20EF41F3-0850-46A1-BB3A-77AA07E6A5B1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Óxidos </a:t>
          </a:r>
        </a:p>
      </dgm:t>
    </dgm:pt>
    <dgm:pt modelId="{763410ED-E2E7-4B15-B376-41FBA230ADDF}" type="parTrans" cxnId="{DC629957-8D81-4374-B4D1-DCD4FB69F188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1CC4CC93-0660-4001-8999-6280F1B5CA7E}" type="sibTrans" cxnId="{DC629957-8D81-4374-B4D1-DCD4FB69F188}">
      <dgm:prSet/>
      <dgm:spPr/>
      <dgm:t>
        <a:bodyPr/>
        <a:lstStyle/>
        <a:p>
          <a:pPr algn="ctr"/>
          <a:endParaRPr lang="es-GT"/>
        </a:p>
      </dgm:t>
    </dgm:pt>
    <dgm:pt modelId="{CB937D39-82A8-473F-A5E6-303EA8526A80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Hidruros</a:t>
          </a:r>
        </a:p>
      </dgm:t>
    </dgm:pt>
    <dgm:pt modelId="{6762A543-649F-4F4C-8F1E-676B19AF1986}" type="parTrans" cxnId="{0581D7A6-924E-4DE4-A7FE-52F0607B49B0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21BD3593-2AE1-4738-BFCF-99E82EC17F01}" type="sibTrans" cxnId="{0581D7A6-924E-4DE4-A7FE-52F0607B49B0}">
      <dgm:prSet/>
      <dgm:spPr/>
      <dgm:t>
        <a:bodyPr/>
        <a:lstStyle/>
        <a:p>
          <a:pPr algn="ctr"/>
          <a:endParaRPr lang="es-GT"/>
        </a:p>
      </dgm:t>
    </dgm:pt>
    <dgm:pt modelId="{FA0C93CB-78B2-4663-A974-71F7C1C01F78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H con el  grupo IV</a:t>
          </a:r>
        </a:p>
      </dgm:t>
    </dgm:pt>
    <dgm:pt modelId="{66C321BE-AE9C-4A41-97FD-8ABC4C978FB9}" type="parTrans" cxnId="{4D28B8F9-0F9A-4BA5-B8FE-A0223E6DF460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519104C5-CFFB-4A0E-A0C9-17505A61B630}" type="sibTrans" cxnId="{4D28B8F9-0F9A-4BA5-B8FE-A0223E6DF460}">
      <dgm:prSet/>
      <dgm:spPr/>
      <dgm:t>
        <a:bodyPr/>
        <a:lstStyle/>
        <a:p>
          <a:pPr algn="ctr"/>
          <a:endParaRPr lang="es-GT"/>
        </a:p>
      </dgm:t>
    </dgm:pt>
    <dgm:pt modelId="{24CF12EE-8BA0-457B-A432-6A6D25B7B1C9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Aleaciones</a:t>
          </a:r>
        </a:p>
      </dgm:t>
    </dgm:pt>
    <dgm:pt modelId="{05A6EB04-8C8F-4D1F-8922-FB901A886D07}" type="parTrans" cxnId="{95FBAE7D-82BE-42C5-BF5B-706816BA98C6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3A938124-8F8B-4CF2-B510-7712EE6A2F3B}" type="sibTrans" cxnId="{95FBAE7D-82BE-42C5-BF5B-706816BA98C6}">
      <dgm:prSet/>
      <dgm:spPr/>
      <dgm:t>
        <a:bodyPr/>
        <a:lstStyle/>
        <a:p>
          <a:pPr algn="ctr"/>
          <a:endParaRPr lang="es-GT"/>
        </a:p>
      </dgm:t>
    </dgm:pt>
    <dgm:pt modelId="{0A6476CF-EE86-41C2-84AB-99D49CF077B7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/>
            <a:t>Amalgamas</a:t>
          </a:r>
        </a:p>
      </dgm:t>
    </dgm:pt>
    <dgm:pt modelId="{B5F0DB08-D886-40FB-9D03-EEE44CCFA2F3}" type="parTrans" cxnId="{D28A9575-04DD-49A2-95BF-ECDA10928E6F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55EE2CB8-7B1F-45A4-996A-0BB9EDD3ADB1}" type="sibTrans" cxnId="{D28A9575-04DD-49A2-95BF-ECDA10928E6F}">
      <dgm:prSet/>
      <dgm:spPr/>
      <dgm:t>
        <a:bodyPr/>
        <a:lstStyle/>
        <a:p>
          <a:pPr algn="ctr"/>
          <a:endParaRPr lang="es-GT"/>
        </a:p>
      </dgm:t>
    </dgm:pt>
    <dgm:pt modelId="{2BC54521-6486-4EF4-BADC-0F863542C1D5}">
      <dgm:prSet phldrT="[Texto]"/>
      <dgm:spPr>
        <a:solidFill>
          <a:srgbClr val="00B0F0"/>
        </a:solidFill>
      </dgm:spPr>
      <dgm:t>
        <a:bodyPr/>
        <a:lstStyle/>
        <a:p>
          <a:pPr algn="ctr"/>
          <a:r>
            <a:rPr lang="es-GT" dirty="0"/>
            <a:t>H con el grupo V</a:t>
          </a:r>
        </a:p>
      </dgm:t>
    </dgm:pt>
    <dgm:pt modelId="{3FB6C955-3D75-4139-A042-A6D6BEA9CE43}" type="parTrans" cxnId="{3F94F871-396F-4C48-A24F-66CAA514359C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endParaRPr lang="es-GT"/>
        </a:p>
      </dgm:t>
    </dgm:pt>
    <dgm:pt modelId="{0A90F74D-6B9E-4567-9E82-F524251B956E}" type="sibTrans" cxnId="{3F94F871-396F-4C48-A24F-66CAA514359C}">
      <dgm:prSet/>
      <dgm:spPr/>
      <dgm:t>
        <a:bodyPr/>
        <a:lstStyle/>
        <a:p>
          <a:pPr algn="ctr"/>
          <a:endParaRPr lang="es-GT"/>
        </a:p>
      </dgm:t>
    </dgm:pt>
    <dgm:pt modelId="{3C658649-5537-482E-BB7D-6AF247192E63}" type="pres">
      <dgm:prSet presAssocID="{03B26CB5-DF1D-456D-B27F-3E4842362D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5B807B25-7CEA-45E4-A3C5-03CD3366BF1B}" type="pres">
      <dgm:prSet presAssocID="{14E6AD8C-94E5-430E-AA05-9D9473AB78D9}" presName="hierRoot1" presStyleCnt="0">
        <dgm:presLayoutVars>
          <dgm:hierBranch val="init"/>
        </dgm:presLayoutVars>
      </dgm:prSet>
      <dgm:spPr/>
    </dgm:pt>
    <dgm:pt modelId="{B389438C-B980-4B41-9928-EB4FA48255C1}" type="pres">
      <dgm:prSet presAssocID="{14E6AD8C-94E5-430E-AA05-9D9473AB78D9}" presName="rootComposite1" presStyleCnt="0"/>
      <dgm:spPr/>
    </dgm:pt>
    <dgm:pt modelId="{1E0D30F5-1E5B-4869-B293-6A7A9F35FE5C}" type="pres">
      <dgm:prSet presAssocID="{14E6AD8C-94E5-430E-AA05-9D9473AB78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16E0384-8EDD-43C0-B559-B97B0B6A17C1}" type="pres">
      <dgm:prSet presAssocID="{14E6AD8C-94E5-430E-AA05-9D9473AB78D9}" presName="rootConnector1" presStyleLbl="node1" presStyleIdx="0" presStyleCnt="0"/>
      <dgm:spPr/>
      <dgm:t>
        <a:bodyPr/>
        <a:lstStyle/>
        <a:p>
          <a:endParaRPr lang="es-GT"/>
        </a:p>
      </dgm:t>
    </dgm:pt>
    <dgm:pt modelId="{6837B0A7-4284-4786-89E4-C87C4E5AFB68}" type="pres">
      <dgm:prSet presAssocID="{14E6AD8C-94E5-430E-AA05-9D9473AB78D9}" presName="hierChild2" presStyleCnt="0"/>
      <dgm:spPr/>
    </dgm:pt>
    <dgm:pt modelId="{D8745FC6-6D2B-4D53-BD44-3B06C7E3F1AA}" type="pres">
      <dgm:prSet presAssocID="{7065324E-575F-4E78-976B-8387C55D37F4}" presName="Name37" presStyleLbl="parChTrans1D2" presStyleIdx="0" presStyleCnt="3"/>
      <dgm:spPr/>
      <dgm:t>
        <a:bodyPr/>
        <a:lstStyle/>
        <a:p>
          <a:endParaRPr lang="es-GT"/>
        </a:p>
      </dgm:t>
    </dgm:pt>
    <dgm:pt modelId="{A970D209-C248-4FCF-98DB-BA08B4AFA7E2}" type="pres">
      <dgm:prSet presAssocID="{D053DF82-D720-4A40-9FE2-32BA5B915C76}" presName="hierRoot2" presStyleCnt="0">
        <dgm:presLayoutVars>
          <dgm:hierBranch val="init"/>
        </dgm:presLayoutVars>
      </dgm:prSet>
      <dgm:spPr/>
    </dgm:pt>
    <dgm:pt modelId="{79496A8F-A2E5-480F-91DA-A4166F7BDF34}" type="pres">
      <dgm:prSet presAssocID="{D053DF82-D720-4A40-9FE2-32BA5B915C76}" presName="rootComposite" presStyleCnt="0"/>
      <dgm:spPr/>
    </dgm:pt>
    <dgm:pt modelId="{6E7C525E-DB48-4968-872B-89CEAC873B65}" type="pres">
      <dgm:prSet presAssocID="{D053DF82-D720-4A40-9FE2-32BA5B915C7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1296D31F-141E-45DB-8A37-E8FE249A271D}" type="pres">
      <dgm:prSet presAssocID="{D053DF82-D720-4A40-9FE2-32BA5B915C76}" presName="rootConnector" presStyleLbl="node2" presStyleIdx="0" presStyleCnt="3"/>
      <dgm:spPr/>
      <dgm:t>
        <a:bodyPr/>
        <a:lstStyle/>
        <a:p>
          <a:endParaRPr lang="es-GT"/>
        </a:p>
      </dgm:t>
    </dgm:pt>
    <dgm:pt modelId="{ECBCC11E-C428-4A9D-B3AE-F752693C98E6}" type="pres">
      <dgm:prSet presAssocID="{D053DF82-D720-4A40-9FE2-32BA5B915C76}" presName="hierChild4" presStyleCnt="0"/>
      <dgm:spPr/>
    </dgm:pt>
    <dgm:pt modelId="{643390CB-84A7-4ABA-8A07-4CFB564F9B55}" type="pres">
      <dgm:prSet presAssocID="{763410ED-E2E7-4B15-B376-41FBA230ADDF}" presName="Name37" presStyleLbl="parChTrans1D3" presStyleIdx="0" presStyleCnt="10"/>
      <dgm:spPr/>
      <dgm:t>
        <a:bodyPr/>
        <a:lstStyle/>
        <a:p>
          <a:endParaRPr lang="es-GT"/>
        </a:p>
      </dgm:t>
    </dgm:pt>
    <dgm:pt modelId="{7AEC6AC7-0EFA-4F97-973B-B2A7A1C457B4}" type="pres">
      <dgm:prSet presAssocID="{20EF41F3-0850-46A1-BB3A-77AA07E6A5B1}" presName="hierRoot2" presStyleCnt="0">
        <dgm:presLayoutVars>
          <dgm:hierBranch val="init"/>
        </dgm:presLayoutVars>
      </dgm:prSet>
      <dgm:spPr/>
    </dgm:pt>
    <dgm:pt modelId="{DCCA15A1-8831-410E-9BDD-5928A1217AF6}" type="pres">
      <dgm:prSet presAssocID="{20EF41F3-0850-46A1-BB3A-77AA07E6A5B1}" presName="rootComposite" presStyleCnt="0"/>
      <dgm:spPr/>
    </dgm:pt>
    <dgm:pt modelId="{4CF6D539-D157-452D-B7F4-66AA6F5756CF}" type="pres">
      <dgm:prSet presAssocID="{20EF41F3-0850-46A1-BB3A-77AA07E6A5B1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499C8DB5-D4B6-481E-8D5A-0F24CBEA3922}" type="pres">
      <dgm:prSet presAssocID="{20EF41F3-0850-46A1-BB3A-77AA07E6A5B1}" presName="rootConnector" presStyleLbl="node3" presStyleIdx="0" presStyleCnt="10"/>
      <dgm:spPr/>
      <dgm:t>
        <a:bodyPr/>
        <a:lstStyle/>
        <a:p>
          <a:endParaRPr lang="es-GT"/>
        </a:p>
      </dgm:t>
    </dgm:pt>
    <dgm:pt modelId="{300A1950-0D3F-4BBE-9E7A-8050B314FA87}" type="pres">
      <dgm:prSet presAssocID="{20EF41F3-0850-46A1-BB3A-77AA07E6A5B1}" presName="hierChild4" presStyleCnt="0"/>
      <dgm:spPr/>
    </dgm:pt>
    <dgm:pt modelId="{233EDC44-F835-4B68-9FBB-570E5FD0A669}" type="pres">
      <dgm:prSet presAssocID="{20EF41F3-0850-46A1-BB3A-77AA07E6A5B1}" presName="hierChild5" presStyleCnt="0"/>
      <dgm:spPr/>
    </dgm:pt>
    <dgm:pt modelId="{B52E95F3-B9F2-4553-BA6F-190DB4D96D9A}" type="pres">
      <dgm:prSet presAssocID="{5DC3E890-6974-4A33-B3D3-2D1BE78C1D93}" presName="Name37" presStyleLbl="parChTrans1D3" presStyleIdx="1" presStyleCnt="10"/>
      <dgm:spPr/>
      <dgm:t>
        <a:bodyPr/>
        <a:lstStyle/>
        <a:p>
          <a:endParaRPr lang="es-GT"/>
        </a:p>
      </dgm:t>
    </dgm:pt>
    <dgm:pt modelId="{B69D78B5-5246-4759-81BB-BD0858828F03}" type="pres">
      <dgm:prSet presAssocID="{CF1550D4-4B2A-44CF-9BCB-2278F9229A4E}" presName="hierRoot2" presStyleCnt="0">
        <dgm:presLayoutVars>
          <dgm:hierBranch val="init"/>
        </dgm:presLayoutVars>
      </dgm:prSet>
      <dgm:spPr/>
    </dgm:pt>
    <dgm:pt modelId="{9AB886AD-AB38-4F85-AAD1-4BD126FDF6F8}" type="pres">
      <dgm:prSet presAssocID="{CF1550D4-4B2A-44CF-9BCB-2278F9229A4E}" presName="rootComposite" presStyleCnt="0"/>
      <dgm:spPr/>
    </dgm:pt>
    <dgm:pt modelId="{D283A04C-E261-4062-862E-CBF36C941D7E}" type="pres">
      <dgm:prSet presAssocID="{CF1550D4-4B2A-44CF-9BCB-2278F9229A4E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B67813C-559C-4B12-89D1-359009986DFC}" type="pres">
      <dgm:prSet presAssocID="{CF1550D4-4B2A-44CF-9BCB-2278F9229A4E}" presName="rootConnector" presStyleLbl="node3" presStyleIdx="1" presStyleCnt="10"/>
      <dgm:spPr/>
      <dgm:t>
        <a:bodyPr/>
        <a:lstStyle/>
        <a:p>
          <a:endParaRPr lang="es-GT"/>
        </a:p>
      </dgm:t>
    </dgm:pt>
    <dgm:pt modelId="{7CBFD452-E172-4D0D-9435-B9FFB5D6FABA}" type="pres">
      <dgm:prSet presAssocID="{CF1550D4-4B2A-44CF-9BCB-2278F9229A4E}" presName="hierChild4" presStyleCnt="0"/>
      <dgm:spPr/>
    </dgm:pt>
    <dgm:pt modelId="{CB5E9755-A3E7-4973-A33C-4A3F189A74D9}" type="pres">
      <dgm:prSet presAssocID="{CF1550D4-4B2A-44CF-9BCB-2278F9229A4E}" presName="hierChild5" presStyleCnt="0"/>
      <dgm:spPr/>
    </dgm:pt>
    <dgm:pt modelId="{46761D8A-6F5A-4F35-9F80-78539924D867}" type="pres">
      <dgm:prSet presAssocID="{72E2560E-16B9-45AF-83C6-E2E8EEE56459}" presName="Name37" presStyleLbl="parChTrans1D3" presStyleIdx="2" presStyleCnt="10"/>
      <dgm:spPr/>
      <dgm:t>
        <a:bodyPr/>
        <a:lstStyle/>
        <a:p>
          <a:endParaRPr lang="es-GT"/>
        </a:p>
      </dgm:t>
    </dgm:pt>
    <dgm:pt modelId="{823EFF3F-C517-4A47-BE37-CB6F8E3A219B}" type="pres">
      <dgm:prSet presAssocID="{21A21D00-0061-417C-AE98-D02189EC31DC}" presName="hierRoot2" presStyleCnt="0">
        <dgm:presLayoutVars>
          <dgm:hierBranch val="init"/>
        </dgm:presLayoutVars>
      </dgm:prSet>
      <dgm:spPr/>
    </dgm:pt>
    <dgm:pt modelId="{0650E6AB-54BC-4043-B11D-80EF8FAC5F68}" type="pres">
      <dgm:prSet presAssocID="{21A21D00-0061-417C-AE98-D02189EC31DC}" presName="rootComposite" presStyleCnt="0"/>
      <dgm:spPr/>
    </dgm:pt>
    <dgm:pt modelId="{D8CD3328-1626-4201-9A16-53C315D61616}" type="pres">
      <dgm:prSet presAssocID="{21A21D00-0061-417C-AE98-D02189EC31DC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F87931A-2CA3-4CEC-8D93-ADAFE28CA9DE}" type="pres">
      <dgm:prSet presAssocID="{21A21D00-0061-417C-AE98-D02189EC31DC}" presName="rootConnector" presStyleLbl="node3" presStyleIdx="2" presStyleCnt="10"/>
      <dgm:spPr/>
      <dgm:t>
        <a:bodyPr/>
        <a:lstStyle/>
        <a:p>
          <a:endParaRPr lang="es-GT"/>
        </a:p>
      </dgm:t>
    </dgm:pt>
    <dgm:pt modelId="{E9A9122C-19AD-46C3-9F5F-2D28C580F5EC}" type="pres">
      <dgm:prSet presAssocID="{21A21D00-0061-417C-AE98-D02189EC31DC}" presName="hierChild4" presStyleCnt="0"/>
      <dgm:spPr/>
    </dgm:pt>
    <dgm:pt modelId="{E81F3B84-9C2B-4995-B3A5-1888C9AF6721}" type="pres">
      <dgm:prSet presAssocID="{21A21D00-0061-417C-AE98-D02189EC31DC}" presName="hierChild5" presStyleCnt="0"/>
      <dgm:spPr/>
    </dgm:pt>
    <dgm:pt modelId="{07273ABD-98F4-41D2-A3F8-32EBA94DFE08}" type="pres">
      <dgm:prSet presAssocID="{D053DF82-D720-4A40-9FE2-32BA5B915C76}" presName="hierChild5" presStyleCnt="0"/>
      <dgm:spPr/>
    </dgm:pt>
    <dgm:pt modelId="{8E98AA34-D575-4627-8B8E-7FD7E8527553}" type="pres">
      <dgm:prSet presAssocID="{1888BFFF-F605-4110-9691-0262510477A6}" presName="Name37" presStyleLbl="parChTrans1D2" presStyleIdx="1" presStyleCnt="3"/>
      <dgm:spPr/>
      <dgm:t>
        <a:bodyPr/>
        <a:lstStyle/>
        <a:p>
          <a:endParaRPr lang="es-GT"/>
        </a:p>
      </dgm:t>
    </dgm:pt>
    <dgm:pt modelId="{52B9C3BC-9955-4D81-B927-ABF2114F9FB0}" type="pres">
      <dgm:prSet presAssocID="{8055F25B-CF18-44F1-9444-675EBB8844B0}" presName="hierRoot2" presStyleCnt="0">
        <dgm:presLayoutVars>
          <dgm:hierBranch val="init"/>
        </dgm:presLayoutVars>
      </dgm:prSet>
      <dgm:spPr/>
    </dgm:pt>
    <dgm:pt modelId="{2E5D5776-7F8F-46EF-9320-9894B68C2791}" type="pres">
      <dgm:prSet presAssocID="{8055F25B-CF18-44F1-9444-675EBB8844B0}" presName="rootComposite" presStyleCnt="0"/>
      <dgm:spPr/>
    </dgm:pt>
    <dgm:pt modelId="{3ACFF217-906A-4EAC-BC8B-5003475EADDE}" type="pres">
      <dgm:prSet presAssocID="{8055F25B-CF18-44F1-9444-675EBB8844B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363EAB4B-C1AD-4331-AD64-B303DCA175E6}" type="pres">
      <dgm:prSet presAssocID="{8055F25B-CF18-44F1-9444-675EBB8844B0}" presName="rootConnector" presStyleLbl="node2" presStyleIdx="1" presStyleCnt="3"/>
      <dgm:spPr/>
      <dgm:t>
        <a:bodyPr/>
        <a:lstStyle/>
        <a:p>
          <a:endParaRPr lang="es-GT"/>
        </a:p>
      </dgm:t>
    </dgm:pt>
    <dgm:pt modelId="{C2C00B68-14E6-424A-9E45-2868EBB3A166}" type="pres">
      <dgm:prSet presAssocID="{8055F25B-CF18-44F1-9444-675EBB8844B0}" presName="hierChild4" presStyleCnt="0"/>
      <dgm:spPr/>
    </dgm:pt>
    <dgm:pt modelId="{3099822C-B7D1-4E5D-A77B-7F5159A82224}" type="pres">
      <dgm:prSet presAssocID="{6762A543-649F-4F4C-8F1E-676B19AF1986}" presName="Name37" presStyleLbl="parChTrans1D3" presStyleIdx="3" presStyleCnt="10"/>
      <dgm:spPr/>
      <dgm:t>
        <a:bodyPr/>
        <a:lstStyle/>
        <a:p>
          <a:endParaRPr lang="es-GT"/>
        </a:p>
      </dgm:t>
    </dgm:pt>
    <dgm:pt modelId="{B4954F99-2132-4F49-87A1-A12C8B28977C}" type="pres">
      <dgm:prSet presAssocID="{CB937D39-82A8-473F-A5E6-303EA8526A80}" presName="hierRoot2" presStyleCnt="0">
        <dgm:presLayoutVars>
          <dgm:hierBranch val="init"/>
        </dgm:presLayoutVars>
      </dgm:prSet>
      <dgm:spPr/>
    </dgm:pt>
    <dgm:pt modelId="{17DB2274-BE63-4C5D-856C-A86C3A18D167}" type="pres">
      <dgm:prSet presAssocID="{CB937D39-82A8-473F-A5E6-303EA8526A80}" presName="rootComposite" presStyleCnt="0"/>
      <dgm:spPr/>
    </dgm:pt>
    <dgm:pt modelId="{B7F5F115-A61E-4813-93B3-87489B29E7C6}" type="pres">
      <dgm:prSet presAssocID="{CB937D39-82A8-473F-A5E6-303EA8526A80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96F81D8-B245-41BC-8C73-0175A27BD4BB}" type="pres">
      <dgm:prSet presAssocID="{CB937D39-82A8-473F-A5E6-303EA8526A80}" presName="rootConnector" presStyleLbl="node3" presStyleIdx="3" presStyleCnt="10"/>
      <dgm:spPr/>
      <dgm:t>
        <a:bodyPr/>
        <a:lstStyle/>
        <a:p>
          <a:endParaRPr lang="es-GT"/>
        </a:p>
      </dgm:t>
    </dgm:pt>
    <dgm:pt modelId="{0BE37F8E-224F-4CAC-BB4F-CCB75034B172}" type="pres">
      <dgm:prSet presAssocID="{CB937D39-82A8-473F-A5E6-303EA8526A80}" presName="hierChild4" presStyleCnt="0"/>
      <dgm:spPr/>
    </dgm:pt>
    <dgm:pt modelId="{8A8DA905-638D-40B2-9091-A55FF7F5F23A}" type="pres">
      <dgm:prSet presAssocID="{CB937D39-82A8-473F-A5E6-303EA8526A80}" presName="hierChild5" presStyleCnt="0"/>
      <dgm:spPr/>
    </dgm:pt>
    <dgm:pt modelId="{6C5F84DA-64A7-403B-9AD6-FB2BEC42C9E6}" type="pres">
      <dgm:prSet presAssocID="{66C321BE-AE9C-4A41-97FD-8ABC4C978FB9}" presName="Name37" presStyleLbl="parChTrans1D3" presStyleIdx="4" presStyleCnt="10"/>
      <dgm:spPr/>
      <dgm:t>
        <a:bodyPr/>
        <a:lstStyle/>
        <a:p>
          <a:endParaRPr lang="es-GT"/>
        </a:p>
      </dgm:t>
    </dgm:pt>
    <dgm:pt modelId="{51053417-CB53-4E6E-B59C-9350B5987D76}" type="pres">
      <dgm:prSet presAssocID="{FA0C93CB-78B2-4663-A974-71F7C1C01F78}" presName="hierRoot2" presStyleCnt="0">
        <dgm:presLayoutVars>
          <dgm:hierBranch val="init"/>
        </dgm:presLayoutVars>
      </dgm:prSet>
      <dgm:spPr/>
    </dgm:pt>
    <dgm:pt modelId="{EE93B794-AB48-4262-ABF4-5BD8A37C438E}" type="pres">
      <dgm:prSet presAssocID="{FA0C93CB-78B2-4663-A974-71F7C1C01F78}" presName="rootComposite" presStyleCnt="0"/>
      <dgm:spPr/>
    </dgm:pt>
    <dgm:pt modelId="{160A5876-2B94-4046-8C12-C6BB39C7D872}" type="pres">
      <dgm:prSet presAssocID="{FA0C93CB-78B2-4663-A974-71F7C1C01F78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EA432C8D-2E57-42BE-A746-94BA14CE3AE3}" type="pres">
      <dgm:prSet presAssocID="{FA0C93CB-78B2-4663-A974-71F7C1C01F78}" presName="rootConnector" presStyleLbl="node3" presStyleIdx="4" presStyleCnt="10"/>
      <dgm:spPr/>
      <dgm:t>
        <a:bodyPr/>
        <a:lstStyle/>
        <a:p>
          <a:endParaRPr lang="es-GT"/>
        </a:p>
      </dgm:t>
    </dgm:pt>
    <dgm:pt modelId="{84C198E9-6111-4F0B-A533-4D252803B464}" type="pres">
      <dgm:prSet presAssocID="{FA0C93CB-78B2-4663-A974-71F7C1C01F78}" presName="hierChild4" presStyleCnt="0"/>
      <dgm:spPr/>
    </dgm:pt>
    <dgm:pt modelId="{0D748C6A-087A-4399-9614-F78B639FE788}" type="pres">
      <dgm:prSet presAssocID="{FA0C93CB-78B2-4663-A974-71F7C1C01F78}" presName="hierChild5" presStyleCnt="0"/>
      <dgm:spPr/>
    </dgm:pt>
    <dgm:pt modelId="{EC043314-AD94-4A7C-B8F0-7AF4D1020683}" type="pres">
      <dgm:prSet presAssocID="{3FB6C955-3D75-4139-A042-A6D6BEA9CE43}" presName="Name37" presStyleLbl="parChTrans1D3" presStyleIdx="5" presStyleCnt="10"/>
      <dgm:spPr/>
      <dgm:t>
        <a:bodyPr/>
        <a:lstStyle/>
        <a:p>
          <a:endParaRPr lang="es-GT"/>
        </a:p>
      </dgm:t>
    </dgm:pt>
    <dgm:pt modelId="{9A790F1C-5446-48BE-9B2A-19D6DCFD8889}" type="pres">
      <dgm:prSet presAssocID="{2BC54521-6486-4EF4-BADC-0F863542C1D5}" presName="hierRoot2" presStyleCnt="0">
        <dgm:presLayoutVars>
          <dgm:hierBranch val="init"/>
        </dgm:presLayoutVars>
      </dgm:prSet>
      <dgm:spPr/>
    </dgm:pt>
    <dgm:pt modelId="{E249CB71-3441-4D21-89FE-2A224314B66E}" type="pres">
      <dgm:prSet presAssocID="{2BC54521-6486-4EF4-BADC-0F863542C1D5}" presName="rootComposite" presStyleCnt="0"/>
      <dgm:spPr/>
    </dgm:pt>
    <dgm:pt modelId="{C20EFD91-48BA-462E-ADB2-F183BE62DC94}" type="pres">
      <dgm:prSet presAssocID="{2BC54521-6486-4EF4-BADC-0F863542C1D5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6B50D919-A668-430F-A9B3-02DA151824AC}" type="pres">
      <dgm:prSet presAssocID="{2BC54521-6486-4EF4-BADC-0F863542C1D5}" presName="rootConnector" presStyleLbl="node3" presStyleIdx="5" presStyleCnt="10"/>
      <dgm:spPr/>
      <dgm:t>
        <a:bodyPr/>
        <a:lstStyle/>
        <a:p>
          <a:endParaRPr lang="es-GT"/>
        </a:p>
      </dgm:t>
    </dgm:pt>
    <dgm:pt modelId="{44534B71-D45A-4764-81DD-7662FE60BBA7}" type="pres">
      <dgm:prSet presAssocID="{2BC54521-6486-4EF4-BADC-0F863542C1D5}" presName="hierChild4" presStyleCnt="0"/>
      <dgm:spPr/>
    </dgm:pt>
    <dgm:pt modelId="{DBEDD6FA-C51D-4E72-AD3C-AEE94F710599}" type="pres">
      <dgm:prSet presAssocID="{2BC54521-6486-4EF4-BADC-0F863542C1D5}" presName="hierChild5" presStyleCnt="0"/>
      <dgm:spPr/>
    </dgm:pt>
    <dgm:pt modelId="{3C88DEDD-13D3-4FB4-B6F7-EAE077FB270A}" type="pres">
      <dgm:prSet presAssocID="{790085C7-E6C0-40B7-939C-B4311DE27912}" presName="Name37" presStyleLbl="parChTrans1D3" presStyleIdx="6" presStyleCnt="10"/>
      <dgm:spPr/>
      <dgm:t>
        <a:bodyPr/>
        <a:lstStyle/>
        <a:p>
          <a:endParaRPr lang="es-GT"/>
        </a:p>
      </dgm:t>
    </dgm:pt>
    <dgm:pt modelId="{9F753FE4-6A94-422E-B9DA-494320E86CA6}" type="pres">
      <dgm:prSet presAssocID="{FFEEA74C-EA6F-4958-A1CC-C3A6629999EB}" presName="hierRoot2" presStyleCnt="0">
        <dgm:presLayoutVars>
          <dgm:hierBranch val="init"/>
        </dgm:presLayoutVars>
      </dgm:prSet>
      <dgm:spPr/>
    </dgm:pt>
    <dgm:pt modelId="{1FB21394-431D-4623-BA07-212A5BD1B333}" type="pres">
      <dgm:prSet presAssocID="{FFEEA74C-EA6F-4958-A1CC-C3A6629999EB}" presName="rootComposite" presStyleCnt="0"/>
      <dgm:spPr/>
    </dgm:pt>
    <dgm:pt modelId="{28606E55-76D3-4B43-A7F8-949221BC4658}" type="pres">
      <dgm:prSet presAssocID="{FFEEA74C-EA6F-4958-A1CC-C3A6629999EB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C874A82-E261-4FA3-AB19-9255CF31E243}" type="pres">
      <dgm:prSet presAssocID="{FFEEA74C-EA6F-4958-A1CC-C3A6629999EB}" presName="rootConnector" presStyleLbl="node3" presStyleIdx="6" presStyleCnt="10"/>
      <dgm:spPr/>
      <dgm:t>
        <a:bodyPr/>
        <a:lstStyle/>
        <a:p>
          <a:endParaRPr lang="es-GT"/>
        </a:p>
      </dgm:t>
    </dgm:pt>
    <dgm:pt modelId="{FEB23BD4-CCC0-4AD4-9E17-2236968238E1}" type="pres">
      <dgm:prSet presAssocID="{FFEEA74C-EA6F-4958-A1CC-C3A6629999EB}" presName="hierChild4" presStyleCnt="0"/>
      <dgm:spPr/>
    </dgm:pt>
    <dgm:pt modelId="{448427F9-173B-4529-9FD0-6DAA7705E296}" type="pres">
      <dgm:prSet presAssocID="{FFEEA74C-EA6F-4958-A1CC-C3A6629999EB}" presName="hierChild5" presStyleCnt="0"/>
      <dgm:spPr/>
    </dgm:pt>
    <dgm:pt modelId="{E2B72ABD-A585-4983-8746-0BB73DA8D705}" type="pres">
      <dgm:prSet presAssocID="{8055F25B-CF18-44F1-9444-675EBB8844B0}" presName="hierChild5" presStyleCnt="0"/>
      <dgm:spPr/>
    </dgm:pt>
    <dgm:pt modelId="{3B11844B-2A9A-4B8E-A3C2-1FA078733A35}" type="pres">
      <dgm:prSet presAssocID="{59098F1F-34E4-464A-A247-8438D519BA8A}" presName="Name37" presStyleLbl="parChTrans1D2" presStyleIdx="2" presStyleCnt="3"/>
      <dgm:spPr/>
      <dgm:t>
        <a:bodyPr/>
        <a:lstStyle/>
        <a:p>
          <a:endParaRPr lang="es-GT"/>
        </a:p>
      </dgm:t>
    </dgm:pt>
    <dgm:pt modelId="{E8F65825-C2DB-4B9F-BAF6-A1627437C9B6}" type="pres">
      <dgm:prSet presAssocID="{CA47446C-FB19-4F80-B653-EBB9FA6172AE}" presName="hierRoot2" presStyleCnt="0">
        <dgm:presLayoutVars>
          <dgm:hierBranch val="init"/>
        </dgm:presLayoutVars>
      </dgm:prSet>
      <dgm:spPr/>
    </dgm:pt>
    <dgm:pt modelId="{49D4FF27-B84C-4A06-9742-F5F6DD54354F}" type="pres">
      <dgm:prSet presAssocID="{CA47446C-FB19-4F80-B653-EBB9FA6172AE}" presName="rootComposite" presStyleCnt="0"/>
      <dgm:spPr/>
    </dgm:pt>
    <dgm:pt modelId="{1ADA6F5F-AA30-40CB-90CA-A9CEC6ED3B98}" type="pres">
      <dgm:prSet presAssocID="{CA47446C-FB19-4F80-B653-EBB9FA6172A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5E6C571E-09CA-4A05-A563-4356036801B6}" type="pres">
      <dgm:prSet presAssocID="{CA47446C-FB19-4F80-B653-EBB9FA6172AE}" presName="rootConnector" presStyleLbl="node2" presStyleIdx="2" presStyleCnt="3"/>
      <dgm:spPr/>
      <dgm:t>
        <a:bodyPr/>
        <a:lstStyle/>
        <a:p>
          <a:endParaRPr lang="es-GT"/>
        </a:p>
      </dgm:t>
    </dgm:pt>
    <dgm:pt modelId="{A4B53092-8BB1-4124-B3CF-A188D4167D89}" type="pres">
      <dgm:prSet presAssocID="{CA47446C-FB19-4F80-B653-EBB9FA6172AE}" presName="hierChild4" presStyleCnt="0"/>
      <dgm:spPr/>
    </dgm:pt>
    <dgm:pt modelId="{3EC02EB9-8180-4FB2-BE7B-1DAFAF72533E}" type="pres">
      <dgm:prSet presAssocID="{38CED5A7-5BD5-4845-AADA-B53E5DAD7FC1}" presName="Name37" presStyleLbl="parChTrans1D3" presStyleIdx="7" presStyleCnt="10"/>
      <dgm:spPr/>
      <dgm:t>
        <a:bodyPr/>
        <a:lstStyle/>
        <a:p>
          <a:endParaRPr lang="es-GT"/>
        </a:p>
      </dgm:t>
    </dgm:pt>
    <dgm:pt modelId="{48A4D02F-8F4E-468C-B9A2-BE00C300466F}" type="pres">
      <dgm:prSet presAssocID="{42EB7598-A912-49A6-BE36-DDA63F5A79DA}" presName="hierRoot2" presStyleCnt="0">
        <dgm:presLayoutVars>
          <dgm:hierBranch val="init"/>
        </dgm:presLayoutVars>
      </dgm:prSet>
      <dgm:spPr/>
    </dgm:pt>
    <dgm:pt modelId="{AFC93C2C-5E89-49DC-9DB3-1170BABB93E5}" type="pres">
      <dgm:prSet presAssocID="{42EB7598-A912-49A6-BE36-DDA63F5A79DA}" presName="rootComposite" presStyleCnt="0"/>
      <dgm:spPr/>
    </dgm:pt>
    <dgm:pt modelId="{8663CE99-5DBF-4B2B-89B8-9F4155B26793}" type="pres">
      <dgm:prSet presAssocID="{42EB7598-A912-49A6-BE36-DDA63F5A79DA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9C83B66-60CB-48E7-B4F5-E98802E0B620}" type="pres">
      <dgm:prSet presAssocID="{42EB7598-A912-49A6-BE36-DDA63F5A79DA}" presName="rootConnector" presStyleLbl="node3" presStyleIdx="7" presStyleCnt="10"/>
      <dgm:spPr/>
      <dgm:t>
        <a:bodyPr/>
        <a:lstStyle/>
        <a:p>
          <a:endParaRPr lang="es-GT"/>
        </a:p>
      </dgm:t>
    </dgm:pt>
    <dgm:pt modelId="{D0F6E06F-9E79-49D3-A4B2-63A872348A1B}" type="pres">
      <dgm:prSet presAssocID="{42EB7598-A912-49A6-BE36-DDA63F5A79DA}" presName="hierChild4" presStyleCnt="0"/>
      <dgm:spPr/>
    </dgm:pt>
    <dgm:pt modelId="{9C5A425C-E30E-4A0D-B761-0A4BA26A4365}" type="pres">
      <dgm:prSet presAssocID="{42EB7598-A912-49A6-BE36-DDA63F5A79DA}" presName="hierChild5" presStyleCnt="0"/>
      <dgm:spPr/>
    </dgm:pt>
    <dgm:pt modelId="{DA7DAD5D-804A-4267-AB5B-CA39301ADA58}" type="pres">
      <dgm:prSet presAssocID="{B5F0DB08-D886-40FB-9D03-EEE44CCFA2F3}" presName="Name37" presStyleLbl="parChTrans1D3" presStyleIdx="8" presStyleCnt="10"/>
      <dgm:spPr/>
      <dgm:t>
        <a:bodyPr/>
        <a:lstStyle/>
        <a:p>
          <a:endParaRPr lang="es-GT"/>
        </a:p>
      </dgm:t>
    </dgm:pt>
    <dgm:pt modelId="{3FA6633F-9F45-4870-B4F8-756A35C4B452}" type="pres">
      <dgm:prSet presAssocID="{0A6476CF-EE86-41C2-84AB-99D49CF077B7}" presName="hierRoot2" presStyleCnt="0">
        <dgm:presLayoutVars>
          <dgm:hierBranch val="init"/>
        </dgm:presLayoutVars>
      </dgm:prSet>
      <dgm:spPr/>
    </dgm:pt>
    <dgm:pt modelId="{FF66FC70-2E45-43A9-AEDA-C1B17D2B6485}" type="pres">
      <dgm:prSet presAssocID="{0A6476CF-EE86-41C2-84AB-99D49CF077B7}" presName="rootComposite" presStyleCnt="0"/>
      <dgm:spPr/>
    </dgm:pt>
    <dgm:pt modelId="{E5655D4B-8E51-4C83-B934-EA60C49424A8}" type="pres">
      <dgm:prSet presAssocID="{0A6476CF-EE86-41C2-84AB-99D49CF077B7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49DA1818-7F4F-44BE-89FC-84AB5180419C}" type="pres">
      <dgm:prSet presAssocID="{0A6476CF-EE86-41C2-84AB-99D49CF077B7}" presName="rootConnector" presStyleLbl="node3" presStyleIdx="8" presStyleCnt="10"/>
      <dgm:spPr/>
      <dgm:t>
        <a:bodyPr/>
        <a:lstStyle/>
        <a:p>
          <a:endParaRPr lang="es-GT"/>
        </a:p>
      </dgm:t>
    </dgm:pt>
    <dgm:pt modelId="{1BD40C38-690A-403B-80AB-1F11ADD57466}" type="pres">
      <dgm:prSet presAssocID="{0A6476CF-EE86-41C2-84AB-99D49CF077B7}" presName="hierChild4" presStyleCnt="0"/>
      <dgm:spPr/>
    </dgm:pt>
    <dgm:pt modelId="{D7C937E5-888E-4E3D-BB55-A12C306EEB2A}" type="pres">
      <dgm:prSet presAssocID="{0A6476CF-EE86-41C2-84AB-99D49CF077B7}" presName="hierChild5" presStyleCnt="0"/>
      <dgm:spPr/>
    </dgm:pt>
    <dgm:pt modelId="{D6FCFA1D-9B8A-447B-8006-95EBA26B16BE}" type="pres">
      <dgm:prSet presAssocID="{05A6EB04-8C8F-4D1F-8922-FB901A886D07}" presName="Name37" presStyleLbl="parChTrans1D3" presStyleIdx="9" presStyleCnt="10"/>
      <dgm:spPr/>
      <dgm:t>
        <a:bodyPr/>
        <a:lstStyle/>
        <a:p>
          <a:endParaRPr lang="es-GT"/>
        </a:p>
      </dgm:t>
    </dgm:pt>
    <dgm:pt modelId="{E95D380A-C27A-4035-A0FA-BA8F379CD1C7}" type="pres">
      <dgm:prSet presAssocID="{24CF12EE-8BA0-457B-A432-6A6D25B7B1C9}" presName="hierRoot2" presStyleCnt="0">
        <dgm:presLayoutVars>
          <dgm:hierBranch val="init"/>
        </dgm:presLayoutVars>
      </dgm:prSet>
      <dgm:spPr/>
    </dgm:pt>
    <dgm:pt modelId="{ACF962ED-1AA6-454D-ABB2-EFD5BEC336CA}" type="pres">
      <dgm:prSet presAssocID="{24CF12EE-8BA0-457B-A432-6A6D25B7B1C9}" presName="rootComposite" presStyleCnt="0"/>
      <dgm:spPr/>
    </dgm:pt>
    <dgm:pt modelId="{E6AD2369-26C4-481F-AFC5-5106FAAC4621}" type="pres">
      <dgm:prSet presAssocID="{24CF12EE-8BA0-457B-A432-6A6D25B7B1C9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03B2177A-8C9E-4127-BB00-BF43657CA4A2}" type="pres">
      <dgm:prSet presAssocID="{24CF12EE-8BA0-457B-A432-6A6D25B7B1C9}" presName="rootConnector" presStyleLbl="node3" presStyleIdx="9" presStyleCnt="10"/>
      <dgm:spPr/>
      <dgm:t>
        <a:bodyPr/>
        <a:lstStyle/>
        <a:p>
          <a:endParaRPr lang="es-GT"/>
        </a:p>
      </dgm:t>
    </dgm:pt>
    <dgm:pt modelId="{44873B05-A633-48CF-97E6-E4A80F1DA7B1}" type="pres">
      <dgm:prSet presAssocID="{24CF12EE-8BA0-457B-A432-6A6D25B7B1C9}" presName="hierChild4" presStyleCnt="0"/>
      <dgm:spPr/>
    </dgm:pt>
    <dgm:pt modelId="{5E48E5DD-EC48-4852-9721-1BAFF68E9432}" type="pres">
      <dgm:prSet presAssocID="{24CF12EE-8BA0-457B-A432-6A6D25B7B1C9}" presName="hierChild5" presStyleCnt="0"/>
      <dgm:spPr/>
    </dgm:pt>
    <dgm:pt modelId="{7A2F1CDE-1BD6-446A-AA2D-9B4B5B726EF9}" type="pres">
      <dgm:prSet presAssocID="{CA47446C-FB19-4F80-B653-EBB9FA6172AE}" presName="hierChild5" presStyleCnt="0"/>
      <dgm:spPr/>
    </dgm:pt>
    <dgm:pt modelId="{531C02EE-F3B1-47B2-864B-DD0D035D8E39}" type="pres">
      <dgm:prSet presAssocID="{14E6AD8C-94E5-430E-AA05-9D9473AB78D9}" presName="hierChild3" presStyleCnt="0"/>
      <dgm:spPr/>
    </dgm:pt>
  </dgm:ptLst>
  <dgm:cxnLst>
    <dgm:cxn modelId="{C3EA288F-4A1C-456C-BC50-A3BD52788393}" type="presOf" srcId="{3FB6C955-3D75-4139-A042-A6D6BEA9CE43}" destId="{EC043314-AD94-4A7C-B8F0-7AF4D1020683}" srcOrd="0" destOrd="0" presId="urn:microsoft.com/office/officeart/2005/8/layout/orgChart1"/>
    <dgm:cxn modelId="{C0C1513F-4B70-4441-B541-4FAFF27F6498}" srcId="{D053DF82-D720-4A40-9FE2-32BA5B915C76}" destId="{21A21D00-0061-417C-AE98-D02189EC31DC}" srcOrd="2" destOrd="0" parTransId="{72E2560E-16B9-45AF-83C6-E2E8EEE56459}" sibTransId="{6B890CC6-69D2-47EF-84B2-C037BEC15453}"/>
    <dgm:cxn modelId="{0A966195-D0C3-49D9-A7FD-E6C65ED9EB62}" type="presOf" srcId="{CA47446C-FB19-4F80-B653-EBB9FA6172AE}" destId="{5E6C571E-09CA-4A05-A563-4356036801B6}" srcOrd="1" destOrd="0" presId="urn:microsoft.com/office/officeart/2005/8/layout/orgChart1"/>
    <dgm:cxn modelId="{2F1D7F72-7CF8-4ADB-B74B-5C311FEF9AF2}" type="presOf" srcId="{24CF12EE-8BA0-457B-A432-6A6D25B7B1C9}" destId="{E6AD2369-26C4-481F-AFC5-5106FAAC4621}" srcOrd="0" destOrd="0" presId="urn:microsoft.com/office/officeart/2005/8/layout/orgChart1"/>
    <dgm:cxn modelId="{E139D5D1-9C6A-4094-963B-9B514E4D789C}" srcId="{D053DF82-D720-4A40-9FE2-32BA5B915C76}" destId="{CF1550D4-4B2A-44CF-9BCB-2278F9229A4E}" srcOrd="1" destOrd="0" parTransId="{5DC3E890-6974-4A33-B3D3-2D1BE78C1D93}" sibTransId="{DCED9061-5F5F-4223-B839-2AFD1AE551AE}"/>
    <dgm:cxn modelId="{D214789B-28AB-4742-A45E-7B2C428C788D}" type="presOf" srcId="{38CED5A7-5BD5-4845-AADA-B53E5DAD7FC1}" destId="{3EC02EB9-8180-4FB2-BE7B-1DAFAF72533E}" srcOrd="0" destOrd="0" presId="urn:microsoft.com/office/officeart/2005/8/layout/orgChart1"/>
    <dgm:cxn modelId="{8961B074-52DF-47B1-BB46-DC21520DDFB5}" srcId="{14E6AD8C-94E5-430E-AA05-9D9473AB78D9}" destId="{8055F25B-CF18-44F1-9444-675EBB8844B0}" srcOrd="1" destOrd="0" parTransId="{1888BFFF-F605-4110-9691-0262510477A6}" sibTransId="{35AA4ECC-358E-4C51-AF67-0B8B87778FFA}"/>
    <dgm:cxn modelId="{DC629957-8D81-4374-B4D1-DCD4FB69F188}" srcId="{D053DF82-D720-4A40-9FE2-32BA5B915C76}" destId="{20EF41F3-0850-46A1-BB3A-77AA07E6A5B1}" srcOrd="0" destOrd="0" parTransId="{763410ED-E2E7-4B15-B376-41FBA230ADDF}" sibTransId="{1CC4CC93-0660-4001-8999-6280F1B5CA7E}"/>
    <dgm:cxn modelId="{C45CD1F0-33FA-4B0D-971C-92E45A7399C1}" type="presOf" srcId="{21A21D00-0061-417C-AE98-D02189EC31DC}" destId="{BF87931A-2CA3-4CEC-8D93-ADAFE28CA9DE}" srcOrd="1" destOrd="0" presId="urn:microsoft.com/office/officeart/2005/8/layout/orgChart1"/>
    <dgm:cxn modelId="{4351E3BE-DD52-406E-BE82-9E6C420AD962}" type="presOf" srcId="{FFEEA74C-EA6F-4958-A1CC-C3A6629999EB}" destId="{28606E55-76D3-4B43-A7F8-949221BC4658}" srcOrd="0" destOrd="0" presId="urn:microsoft.com/office/officeart/2005/8/layout/orgChart1"/>
    <dgm:cxn modelId="{D2AA67B1-8BC9-475C-80A3-60A1D8486C81}" srcId="{8055F25B-CF18-44F1-9444-675EBB8844B0}" destId="{FFEEA74C-EA6F-4958-A1CC-C3A6629999EB}" srcOrd="3" destOrd="0" parTransId="{790085C7-E6C0-40B7-939C-B4311DE27912}" sibTransId="{18E4EA95-2364-4757-8315-19B3B283A946}"/>
    <dgm:cxn modelId="{B1358765-05C1-4BAF-86DD-DCF658435D43}" type="presOf" srcId="{20EF41F3-0850-46A1-BB3A-77AA07E6A5B1}" destId="{499C8DB5-D4B6-481E-8D5A-0F24CBEA3922}" srcOrd="1" destOrd="0" presId="urn:microsoft.com/office/officeart/2005/8/layout/orgChart1"/>
    <dgm:cxn modelId="{F325F538-15D2-4D68-85E4-D3253C68748C}" type="presOf" srcId="{CA47446C-FB19-4F80-B653-EBB9FA6172AE}" destId="{1ADA6F5F-AA30-40CB-90CA-A9CEC6ED3B98}" srcOrd="0" destOrd="0" presId="urn:microsoft.com/office/officeart/2005/8/layout/orgChart1"/>
    <dgm:cxn modelId="{2884533A-51B3-4756-8A9A-B17546734B14}" type="presOf" srcId="{1888BFFF-F605-4110-9691-0262510477A6}" destId="{8E98AA34-D575-4627-8B8E-7FD7E8527553}" srcOrd="0" destOrd="0" presId="urn:microsoft.com/office/officeart/2005/8/layout/orgChart1"/>
    <dgm:cxn modelId="{FBF55A36-4553-4F60-A806-8E991981AAC0}" type="presOf" srcId="{0A6476CF-EE86-41C2-84AB-99D49CF077B7}" destId="{E5655D4B-8E51-4C83-B934-EA60C49424A8}" srcOrd="0" destOrd="0" presId="urn:microsoft.com/office/officeart/2005/8/layout/orgChart1"/>
    <dgm:cxn modelId="{FD615105-1253-46FF-8A18-535F0FCD25BA}" type="presOf" srcId="{7065324E-575F-4E78-976B-8387C55D37F4}" destId="{D8745FC6-6D2B-4D53-BD44-3B06C7E3F1AA}" srcOrd="0" destOrd="0" presId="urn:microsoft.com/office/officeart/2005/8/layout/orgChart1"/>
    <dgm:cxn modelId="{0581D7A6-924E-4DE4-A7FE-52F0607B49B0}" srcId="{8055F25B-CF18-44F1-9444-675EBB8844B0}" destId="{CB937D39-82A8-473F-A5E6-303EA8526A80}" srcOrd="0" destOrd="0" parTransId="{6762A543-649F-4F4C-8F1E-676B19AF1986}" sibTransId="{21BD3593-2AE1-4738-BFCF-99E82EC17F01}"/>
    <dgm:cxn modelId="{4668E162-EAE5-4F75-A2EB-B90F697B44B6}" srcId="{CA47446C-FB19-4F80-B653-EBB9FA6172AE}" destId="{42EB7598-A912-49A6-BE36-DDA63F5A79DA}" srcOrd="0" destOrd="0" parTransId="{38CED5A7-5BD5-4845-AADA-B53E5DAD7FC1}" sibTransId="{C9010C66-053A-49C8-B49C-2D1E234EACF1}"/>
    <dgm:cxn modelId="{1B767F24-0494-4979-B556-0C09BF4CD194}" type="presOf" srcId="{FA0C93CB-78B2-4663-A974-71F7C1C01F78}" destId="{160A5876-2B94-4046-8C12-C6BB39C7D872}" srcOrd="0" destOrd="0" presId="urn:microsoft.com/office/officeart/2005/8/layout/orgChart1"/>
    <dgm:cxn modelId="{AFDFB244-088B-4B93-803E-2CEA92D73D44}" type="presOf" srcId="{2BC54521-6486-4EF4-BADC-0F863542C1D5}" destId="{6B50D919-A668-430F-A9B3-02DA151824AC}" srcOrd="1" destOrd="0" presId="urn:microsoft.com/office/officeart/2005/8/layout/orgChart1"/>
    <dgm:cxn modelId="{EB031309-B294-45C4-9BA7-76C30CE4BB9A}" type="presOf" srcId="{59098F1F-34E4-464A-A247-8438D519BA8A}" destId="{3B11844B-2A9A-4B8E-A3C2-1FA078733A35}" srcOrd="0" destOrd="0" presId="urn:microsoft.com/office/officeart/2005/8/layout/orgChart1"/>
    <dgm:cxn modelId="{94817E31-1051-4A98-8DAB-0AF820C13D4F}" srcId="{14E6AD8C-94E5-430E-AA05-9D9473AB78D9}" destId="{D053DF82-D720-4A40-9FE2-32BA5B915C76}" srcOrd="0" destOrd="0" parTransId="{7065324E-575F-4E78-976B-8387C55D37F4}" sibTransId="{B2DB7810-64D1-467C-920C-B68CBA64A0FC}"/>
    <dgm:cxn modelId="{8EFB2E2E-947B-4F6F-930B-A535DA399252}" type="presOf" srcId="{72E2560E-16B9-45AF-83C6-E2E8EEE56459}" destId="{46761D8A-6F5A-4F35-9F80-78539924D867}" srcOrd="0" destOrd="0" presId="urn:microsoft.com/office/officeart/2005/8/layout/orgChart1"/>
    <dgm:cxn modelId="{E433D353-E06C-4AB2-818B-0B5E112655C5}" type="presOf" srcId="{CF1550D4-4B2A-44CF-9BCB-2278F9229A4E}" destId="{D283A04C-E261-4062-862E-CBF36C941D7E}" srcOrd="0" destOrd="0" presId="urn:microsoft.com/office/officeart/2005/8/layout/orgChart1"/>
    <dgm:cxn modelId="{1B73535F-D7A7-409A-97C3-0581AEE5AEAE}" type="presOf" srcId="{790085C7-E6C0-40B7-939C-B4311DE27912}" destId="{3C88DEDD-13D3-4FB4-B6F7-EAE077FB270A}" srcOrd="0" destOrd="0" presId="urn:microsoft.com/office/officeart/2005/8/layout/orgChart1"/>
    <dgm:cxn modelId="{4D28B8F9-0F9A-4BA5-B8FE-A0223E6DF460}" srcId="{8055F25B-CF18-44F1-9444-675EBB8844B0}" destId="{FA0C93CB-78B2-4663-A974-71F7C1C01F78}" srcOrd="1" destOrd="0" parTransId="{66C321BE-AE9C-4A41-97FD-8ABC4C978FB9}" sibTransId="{519104C5-CFFB-4A0E-A0C9-17505A61B630}"/>
    <dgm:cxn modelId="{9E14EE64-6AF9-44AE-BA9A-C8716650F4D6}" type="presOf" srcId="{D053DF82-D720-4A40-9FE2-32BA5B915C76}" destId="{6E7C525E-DB48-4968-872B-89CEAC873B65}" srcOrd="0" destOrd="0" presId="urn:microsoft.com/office/officeart/2005/8/layout/orgChart1"/>
    <dgm:cxn modelId="{2546B8A2-BD22-460A-AD82-939DFFACAC6F}" type="presOf" srcId="{42EB7598-A912-49A6-BE36-DDA63F5A79DA}" destId="{8663CE99-5DBF-4B2B-89B8-9F4155B26793}" srcOrd="0" destOrd="0" presId="urn:microsoft.com/office/officeart/2005/8/layout/orgChart1"/>
    <dgm:cxn modelId="{D28A9575-04DD-49A2-95BF-ECDA10928E6F}" srcId="{CA47446C-FB19-4F80-B653-EBB9FA6172AE}" destId="{0A6476CF-EE86-41C2-84AB-99D49CF077B7}" srcOrd="1" destOrd="0" parTransId="{B5F0DB08-D886-40FB-9D03-EEE44CCFA2F3}" sibTransId="{55EE2CB8-7B1F-45A4-996A-0BB9EDD3ADB1}"/>
    <dgm:cxn modelId="{86440DF3-FDD1-49EA-B83E-D53FDF656387}" type="presOf" srcId="{0A6476CF-EE86-41C2-84AB-99D49CF077B7}" destId="{49DA1818-7F4F-44BE-89FC-84AB5180419C}" srcOrd="1" destOrd="0" presId="urn:microsoft.com/office/officeart/2005/8/layout/orgChart1"/>
    <dgm:cxn modelId="{6268FEF9-5EBF-4C44-B3F8-132C818D70BD}" srcId="{14E6AD8C-94E5-430E-AA05-9D9473AB78D9}" destId="{CA47446C-FB19-4F80-B653-EBB9FA6172AE}" srcOrd="2" destOrd="0" parTransId="{59098F1F-34E4-464A-A247-8438D519BA8A}" sibTransId="{3DA9B768-3370-498E-B0D2-3B7B61EBEEC0}"/>
    <dgm:cxn modelId="{5DC3B8BF-642A-4A58-8C75-082A8C454402}" type="presOf" srcId="{CB937D39-82A8-473F-A5E6-303EA8526A80}" destId="{B7F5F115-A61E-4813-93B3-87489B29E7C6}" srcOrd="0" destOrd="0" presId="urn:microsoft.com/office/officeart/2005/8/layout/orgChart1"/>
    <dgm:cxn modelId="{BEBD5DBB-2D9D-4D18-A200-4C64475D26D9}" type="presOf" srcId="{14E6AD8C-94E5-430E-AA05-9D9473AB78D9}" destId="{1E0D30F5-1E5B-4869-B293-6A7A9F35FE5C}" srcOrd="0" destOrd="0" presId="urn:microsoft.com/office/officeart/2005/8/layout/orgChart1"/>
    <dgm:cxn modelId="{5A177B43-E049-4425-94D4-C56834DA8FFC}" type="presOf" srcId="{05A6EB04-8C8F-4D1F-8922-FB901A886D07}" destId="{D6FCFA1D-9B8A-447B-8006-95EBA26B16BE}" srcOrd="0" destOrd="0" presId="urn:microsoft.com/office/officeart/2005/8/layout/orgChart1"/>
    <dgm:cxn modelId="{F377ED42-71C1-4F77-86E7-CF0513C8DD00}" type="presOf" srcId="{FA0C93CB-78B2-4663-A974-71F7C1C01F78}" destId="{EA432C8D-2E57-42BE-A746-94BA14CE3AE3}" srcOrd="1" destOrd="0" presId="urn:microsoft.com/office/officeart/2005/8/layout/orgChart1"/>
    <dgm:cxn modelId="{3F94F871-396F-4C48-A24F-66CAA514359C}" srcId="{8055F25B-CF18-44F1-9444-675EBB8844B0}" destId="{2BC54521-6486-4EF4-BADC-0F863542C1D5}" srcOrd="2" destOrd="0" parTransId="{3FB6C955-3D75-4139-A042-A6D6BEA9CE43}" sibTransId="{0A90F74D-6B9E-4567-9E82-F524251B956E}"/>
    <dgm:cxn modelId="{A8E3E03A-47D8-4361-87C3-80310B69EC57}" type="presOf" srcId="{14E6AD8C-94E5-430E-AA05-9D9473AB78D9}" destId="{816E0384-8EDD-43C0-B559-B97B0B6A17C1}" srcOrd="1" destOrd="0" presId="urn:microsoft.com/office/officeart/2005/8/layout/orgChart1"/>
    <dgm:cxn modelId="{138CC939-CB5A-4BE1-86A2-ABC7E7A916E9}" type="presOf" srcId="{CF1550D4-4B2A-44CF-9BCB-2278F9229A4E}" destId="{FB67813C-559C-4B12-89D1-359009986DFC}" srcOrd="1" destOrd="0" presId="urn:microsoft.com/office/officeart/2005/8/layout/orgChart1"/>
    <dgm:cxn modelId="{70E3FE59-E50C-4D80-9EE9-A8C9E3AD7F80}" type="presOf" srcId="{8055F25B-CF18-44F1-9444-675EBB8844B0}" destId="{363EAB4B-C1AD-4331-AD64-B303DCA175E6}" srcOrd="1" destOrd="0" presId="urn:microsoft.com/office/officeart/2005/8/layout/orgChart1"/>
    <dgm:cxn modelId="{E23BE0C5-AF16-4743-A6EB-B46A12233155}" type="presOf" srcId="{20EF41F3-0850-46A1-BB3A-77AA07E6A5B1}" destId="{4CF6D539-D157-452D-B7F4-66AA6F5756CF}" srcOrd="0" destOrd="0" presId="urn:microsoft.com/office/officeart/2005/8/layout/orgChart1"/>
    <dgm:cxn modelId="{F5CF1D17-29F6-44BD-8F9C-15B5AFDEAF95}" type="presOf" srcId="{42EB7598-A912-49A6-BE36-DDA63F5A79DA}" destId="{B9C83B66-60CB-48E7-B4F5-E98802E0B620}" srcOrd="1" destOrd="0" presId="urn:microsoft.com/office/officeart/2005/8/layout/orgChart1"/>
    <dgm:cxn modelId="{95DD92ED-DAC4-4525-98EC-820A54D9DAA7}" type="presOf" srcId="{CB937D39-82A8-473F-A5E6-303EA8526A80}" destId="{A96F81D8-B245-41BC-8C73-0175A27BD4BB}" srcOrd="1" destOrd="0" presId="urn:microsoft.com/office/officeart/2005/8/layout/orgChart1"/>
    <dgm:cxn modelId="{D94874AE-0FF2-497F-AEB8-3B64403F1F74}" type="presOf" srcId="{D053DF82-D720-4A40-9FE2-32BA5B915C76}" destId="{1296D31F-141E-45DB-8A37-E8FE249A271D}" srcOrd="1" destOrd="0" presId="urn:microsoft.com/office/officeart/2005/8/layout/orgChart1"/>
    <dgm:cxn modelId="{A112BC58-5355-46E3-AA77-310203821B6C}" srcId="{03B26CB5-DF1D-456D-B27F-3E4842362D6F}" destId="{14E6AD8C-94E5-430E-AA05-9D9473AB78D9}" srcOrd="0" destOrd="0" parTransId="{6C79C1AC-24A9-4D43-A9C9-7447B6949350}" sibTransId="{EEBF7B5D-A436-46CC-877C-E0ED3116FE56}"/>
    <dgm:cxn modelId="{0CE9EB33-51C0-440E-B6D5-BA015834BAA9}" type="presOf" srcId="{8055F25B-CF18-44F1-9444-675EBB8844B0}" destId="{3ACFF217-906A-4EAC-BC8B-5003475EADDE}" srcOrd="0" destOrd="0" presId="urn:microsoft.com/office/officeart/2005/8/layout/orgChart1"/>
    <dgm:cxn modelId="{41750754-B31C-4D61-88F7-12D6DEC16FF0}" type="presOf" srcId="{24CF12EE-8BA0-457B-A432-6A6D25B7B1C9}" destId="{03B2177A-8C9E-4127-BB00-BF43657CA4A2}" srcOrd="1" destOrd="0" presId="urn:microsoft.com/office/officeart/2005/8/layout/orgChart1"/>
    <dgm:cxn modelId="{C7B655EA-6CE7-48D7-9948-53FEFD8C1637}" type="presOf" srcId="{B5F0DB08-D886-40FB-9D03-EEE44CCFA2F3}" destId="{DA7DAD5D-804A-4267-AB5B-CA39301ADA58}" srcOrd="0" destOrd="0" presId="urn:microsoft.com/office/officeart/2005/8/layout/orgChart1"/>
    <dgm:cxn modelId="{557E0A01-4A61-4E09-89B8-3EBB48DE7544}" type="presOf" srcId="{21A21D00-0061-417C-AE98-D02189EC31DC}" destId="{D8CD3328-1626-4201-9A16-53C315D61616}" srcOrd="0" destOrd="0" presId="urn:microsoft.com/office/officeart/2005/8/layout/orgChart1"/>
    <dgm:cxn modelId="{95FBAE7D-82BE-42C5-BF5B-706816BA98C6}" srcId="{CA47446C-FB19-4F80-B653-EBB9FA6172AE}" destId="{24CF12EE-8BA0-457B-A432-6A6D25B7B1C9}" srcOrd="2" destOrd="0" parTransId="{05A6EB04-8C8F-4D1F-8922-FB901A886D07}" sibTransId="{3A938124-8F8B-4CF2-B510-7712EE6A2F3B}"/>
    <dgm:cxn modelId="{30AACB34-B59F-4F90-BD69-C616E3A97363}" type="presOf" srcId="{66C321BE-AE9C-4A41-97FD-8ABC4C978FB9}" destId="{6C5F84DA-64A7-403B-9AD6-FB2BEC42C9E6}" srcOrd="0" destOrd="0" presId="urn:microsoft.com/office/officeart/2005/8/layout/orgChart1"/>
    <dgm:cxn modelId="{7BE71A28-5BE4-46C7-AD43-AFC6D95B8A5A}" type="presOf" srcId="{FFEEA74C-EA6F-4958-A1CC-C3A6629999EB}" destId="{BC874A82-E261-4FA3-AB19-9255CF31E243}" srcOrd="1" destOrd="0" presId="urn:microsoft.com/office/officeart/2005/8/layout/orgChart1"/>
    <dgm:cxn modelId="{21240DF7-8F49-454C-96C2-90C2AD9E94C3}" type="presOf" srcId="{03B26CB5-DF1D-456D-B27F-3E4842362D6F}" destId="{3C658649-5537-482E-BB7D-6AF247192E63}" srcOrd="0" destOrd="0" presId="urn:microsoft.com/office/officeart/2005/8/layout/orgChart1"/>
    <dgm:cxn modelId="{3ED7E744-9A74-40D0-8F51-03B0E925555B}" type="presOf" srcId="{2BC54521-6486-4EF4-BADC-0F863542C1D5}" destId="{C20EFD91-48BA-462E-ADB2-F183BE62DC94}" srcOrd="0" destOrd="0" presId="urn:microsoft.com/office/officeart/2005/8/layout/orgChart1"/>
    <dgm:cxn modelId="{5FA5AFB2-B137-40F3-9D09-9EE5F9A4B3EF}" type="presOf" srcId="{6762A543-649F-4F4C-8F1E-676B19AF1986}" destId="{3099822C-B7D1-4E5D-A77B-7F5159A82224}" srcOrd="0" destOrd="0" presId="urn:microsoft.com/office/officeart/2005/8/layout/orgChart1"/>
    <dgm:cxn modelId="{540F28E0-F667-49B9-BFCB-532FF8EA46FE}" type="presOf" srcId="{763410ED-E2E7-4B15-B376-41FBA230ADDF}" destId="{643390CB-84A7-4ABA-8A07-4CFB564F9B55}" srcOrd="0" destOrd="0" presId="urn:microsoft.com/office/officeart/2005/8/layout/orgChart1"/>
    <dgm:cxn modelId="{72853999-997D-4990-90D4-7A0806E7E838}" type="presOf" srcId="{5DC3E890-6974-4A33-B3D3-2D1BE78C1D93}" destId="{B52E95F3-B9F2-4553-BA6F-190DB4D96D9A}" srcOrd="0" destOrd="0" presId="urn:microsoft.com/office/officeart/2005/8/layout/orgChart1"/>
    <dgm:cxn modelId="{AB9BF549-0EF0-4329-85FD-3C3DA8684888}" type="presParOf" srcId="{3C658649-5537-482E-BB7D-6AF247192E63}" destId="{5B807B25-7CEA-45E4-A3C5-03CD3366BF1B}" srcOrd="0" destOrd="0" presId="urn:microsoft.com/office/officeart/2005/8/layout/orgChart1"/>
    <dgm:cxn modelId="{C0701403-9B4F-4477-9B7C-17C2060E46A1}" type="presParOf" srcId="{5B807B25-7CEA-45E4-A3C5-03CD3366BF1B}" destId="{B389438C-B980-4B41-9928-EB4FA48255C1}" srcOrd="0" destOrd="0" presId="urn:microsoft.com/office/officeart/2005/8/layout/orgChart1"/>
    <dgm:cxn modelId="{05A293BB-EEEA-4D7D-9D15-D72E06486C64}" type="presParOf" srcId="{B389438C-B980-4B41-9928-EB4FA48255C1}" destId="{1E0D30F5-1E5B-4869-B293-6A7A9F35FE5C}" srcOrd="0" destOrd="0" presId="urn:microsoft.com/office/officeart/2005/8/layout/orgChart1"/>
    <dgm:cxn modelId="{D9F53A8D-4984-4ADE-92F3-9DEBE9546FD4}" type="presParOf" srcId="{B389438C-B980-4B41-9928-EB4FA48255C1}" destId="{816E0384-8EDD-43C0-B559-B97B0B6A17C1}" srcOrd="1" destOrd="0" presId="urn:microsoft.com/office/officeart/2005/8/layout/orgChart1"/>
    <dgm:cxn modelId="{86514ED9-93F7-449E-9E38-607DB6605F41}" type="presParOf" srcId="{5B807B25-7CEA-45E4-A3C5-03CD3366BF1B}" destId="{6837B0A7-4284-4786-89E4-C87C4E5AFB68}" srcOrd="1" destOrd="0" presId="urn:microsoft.com/office/officeart/2005/8/layout/orgChart1"/>
    <dgm:cxn modelId="{633D6C85-2DB8-432C-8C9C-EE0134EBC500}" type="presParOf" srcId="{6837B0A7-4284-4786-89E4-C87C4E5AFB68}" destId="{D8745FC6-6D2B-4D53-BD44-3B06C7E3F1AA}" srcOrd="0" destOrd="0" presId="urn:microsoft.com/office/officeart/2005/8/layout/orgChart1"/>
    <dgm:cxn modelId="{E44ACE0C-48CF-4A8A-9CDC-A0447F3EB927}" type="presParOf" srcId="{6837B0A7-4284-4786-89E4-C87C4E5AFB68}" destId="{A970D209-C248-4FCF-98DB-BA08B4AFA7E2}" srcOrd="1" destOrd="0" presId="urn:microsoft.com/office/officeart/2005/8/layout/orgChart1"/>
    <dgm:cxn modelId="{CDD3ACEF-A299-4609-B734-544A0B93EB93}" type="presParOf" srcId="{A970D209-C248-4FCF-98DB-BA08B4AFA7E2}" destId="{79496A8F-A2E5-480F-91DA-A4166F7BDF34}" srcOrd="0" destOrd="0" presId="urn:microsoft.com/office/officeart/2005/8/layout/orgChart1"/>
    <dgm:cxn modelId="{44E02872-AC73-454A-A536-49F16041182A}" type="presParOf" srcId="{79496A8F-A2E5-480F-91DA-A4166F7BDF34}" destId="{6E7C525E-DB48-4968-872B-89CEAC873B65}" srcOrd="0" destOrd="0" presId="urn:microsoft.com/office/officeart/2005/8/layout/orgChart1"/>
    <dgm:cxn modelId="{F9715C9E-710A-4E60-BB79-7AD819F2D90C}" type="presParOf" srcId="{79496A8F-A2E5-480F-91DA-A4166F7BDF34}" destId="{1296D31F-141E-45DB-8A37-E8FE249A271D}" srcOrd="1" destOrd="0" presId="urn:microsoft.com/office/officeart/2005/8/layout/orgChart1"/>
    <dgm:cxn modelId="{6765438F-B7F2-4D95-B91D-CB5099C1F7A0}" type="presParOf" srcId="{A970D209-C248-4FCF-98DB-BA08B4AFA7E2}" destId="{ECBCC11E-C428-4A9D-B3AE-F752693C98E6}" srcOrd="1" destOrd="0" presId="urn:microsoft.com/office/officeart/2005/8/layout/orgChart1"/>
    <dgm:cxn modelId="{C8A60D05-F6C1-4E01-80C5-FFC4AA78C76C}" type="presParOf" srcId="{ECBCC11E-C428-4A9D-B3AE-F752693C98E6}" destId="{643390CB-84A7-4ABA-8A07-4CFB564F9B55}" srcOrd="0" destOrd="0" presId="urn:microsoft.com/office/officeart/2005/8/layout/orgChart1"/>
    <dgm:cxn modelId="{61E85CC1-01ED-47B6-94B8-99369F2F4381}" type="presParOf" srcId="{ECBCC11E-C428-4A9D-B3AE-F752693C98E6}" destId="{7AEC6AC7-0EFA-4F97-973B-B2A7A1C457B4}" srcOrd="1" destOrd="0" presId="urn:microsoft.com/office/officeart/2005/8/layout/orgChart1"/>
    <dgm:cxn modelId="{13D85D79-B024-4B9C-88E5-7F2B35ACBE3B}" type="presParOf" srcId="{7AEC6AC7-0EFA-4F97-973B-B2A7A1C457B4}" destId="{DCCA15A1-8831-410E-9BDD-5928A1217AF6}" srcOrd="0" destOrd="0" presId="urn:microsoft.com/office/officeart/2005/8/layout/orgChart1"/>
    <dgm:cxn modelId="{329F5C79-5C86-4E9B-9D6F-A47B4D6B1E5B}" type="presParOf" srcId="{DCCA15A1-8831-410E-9BDD-5928A1217AF6}" destId="{4CF6D539-D157-452D-B7F4-66AA6F5756CF}" srcOrd="0" destOrd="0" presId="urn:microsoft.com/office/officeart/2005/8/layout/orgChart1"/>
    <dgm:cxn modelId="{AE0B675B-8039-4EB6-A1A8-C842B940996B}" type="presParOf" srcId="{DCCA15A1-8831-410E-9BDD-5928A1217AF6}" destId="{499C8DB5-D4B6-481E-8D5A-0F24CBEA3922}" srcOrd="1" destOrd="0" presId="urn:microsoft.com/office/officeart/2005/8/layout/orgChart1"/>
    <dgm:cxn modelId="{CE56DFAC-0B93-4195-BB66-28754BDA0F93}" type="presParOf" srcId="{7AEC6AC7-0EFA-4F97-973B-B2A7A1C457B4}" destId="{300A1950-0D3F-4BBE-9E7A-8050B314FA87}" srcOrd="1" destOrd="0" presId="urn:microsoft.com/office/officeart/2005/8/layout/orgChart1"/>
    <dgm:cxn modelId="{F218C966-0824-456B-919A-869FF3485AF2}" type="presParOf" srcId="{7AEC6AC7-0EFA-4F97-973B-B2A7A1C457B4}" destId="{233EDC44-F835-4B68-9FBB-570E5FD0A669}" srcOrd="2" destOrd="0" presId="urn:microsoft.com/office/officeart/2005/8/layout/orgChart1"/>
    <dgm:cxn modelId="{DD671E64-F3CF-497D-BD3A-228935413F75}" type="presParOf" srcId="{ECBCC11E-C428-4A9D-B3AE-F752693C98E6}" destId="{B52E95F3-B9F2-4553-BA6F-190DB4D96D9A}" srcOrd="2" destOrd="0" presId="urn:microsoft.com/office/officeart/2005/8/layout/orgChart1"/>
    <dgm:cxn modelId="{122F1FFC-9AB1-432C-B788-27594BF3A12B}" type="presParOf" srcId="{ECBCC11E-C428-4A9D-B3AE-F752693C98E6}" destId="{B69D78B5-5246-4759-81BB-BD0858828F03}" srcOrd="3" destOrd="0" presId="urn:microsoft.com/office/officeart/2005/8/layout/orgChart1"/>
    <dgm:cxn modelId="{A4EE8C59-E886-48F6-9918-91AF5BA21B6D}" type="presParOf" srcId="{B69D78B5-5246-4759-81BB-BD0858828F03}" destId="{9AB886AD-AB38-4F85-AAD1-4BD126FDF6F8}" srcOrd="0" destOrd="0" presId="urn:microsoft.com/office/officeart/2005/8/layout/orgChart1"/>
    <dgm:cxn modelId="{36C8B045-4FDD-4E62-9AFD-8D993C79FE20}" type="presParOf" srcId="{9AB886AD-AB38-4F85-AAD1-4BD126FDF6F8}" destId="{D283A04C-E261-4062-862E-CBF36C941D7E}" srcOrd="0" destOrd="0" presId="urn:microsoft.com/office/officeart/2005/8/layout/orgChart1"/>
    <dgm:cxn modelId="{43E39383-FCE4-4F37-93BE-D85225B07191}" type="presParOf" srcId="{9AB886AD-AB38-4F85-AAD1-4BD126FDF6F8}" destId="{FB67813C-559C-4B12-89D1-359009986DFC}" srcOrd="1" destOrd="0" presId="urn:microsoft.com/office/officeart/2005/8/layout/orgChart1"/>
    <dgm:cxn modelId="{275DEB4D-568E-40B1-86BC-E2FA0ACD540E}" type="presParOf" srcId="{B69D78B5-5246-4759-81BB-BD0858828F03}" destId="{7CBFD452-E172-4D0D-9435-B9FFB5D6FABA}" srcOrd="1" destOrd="0" presId="urn:microsoft.com/office/officeart/2005/8/layout/orgChart1"/>
    <dgm:cxn modelId="{B71014A0-1E9A-497F-805A-E64E0D13587F}" type="presParOf" srcId="{B69D78B5-5246-4759-81BB-BD0858828F03}" destId="{CB5E9755-A3E7-4973-A33C-4A3F189A74D9}" srcOrd="2" destOrd="0" presId="urn:microsoft.com/office/officeart/2005/8/layout/orgChart1"/>
    <dgm:cxn modelId="{D8335D9E-193B-4873-B2E9-2F18090C49F5}" type="presParOf" srcId="{ECBCC11E-C428-4A9D-B3AE-F752693C98E6}" destId="{46761D8A-6F5A-4F35-9F80-78539924D867}" srcOrd="4" destOrd="0" presId="urn:microsoft.com/office/officeart/2005/8/layout/orgChart1"/>
    <dgm:cxn modelId="{8060F6D9-C7E3-4592-B5C1-99934F62A041}" type="presParOf" srcId="{ECBCC11E-C428-4A9D-B3AE-F752693C98E6}" destId="{823EFF3F-C517-4A47-BE37-CB6F8E3A219B}" srcOrd="5" destOrd="0" presId="urn:microsoft.com/office/officeart/2005/8/layout/orgChart1"/>
    <dgm:cxn modelId="{232DA0DE-7BD7-457F-A7A2-03DD178469A6}" type="presParOf" srcId="{823EFF3F-C517-4A47-BE37-CB6F8E3A219B}" destId="{0650E6AB-54BC-4043-B11D-80EF8FAC5F68}" srcOrd="0" destOrd="0" presId="urn:microsoft.com/office/officeart/2005/8/layout/orgChart1"/>
    <dgm:cxn modelId="{5262DCEB-BB0E-4BE2-9A5D-E34E29EFE8FC}" type="presParOf" srcId="{0650E6AB-54BC-4043-B11D-80EF8FAC5F68}" destId="{D8CD3328-1626-4201-9A16-53C315D61616}" srcOrd="0" destOrd="0" presId="urn:microsoft.com/office/officeart/2005/8/layout/orgChart1"/>
    <dgm:cxn modelId="{2689C104-8AC8-44B4-A083-685696DABAAE}" type="presParOf" srcId="{0650E6AB-54BC-4043-B11D-80EF8FAC5F68}" destId="{BF87931A-2CA3-4CEC-8D93-ADAFE28CA9DE}" srcOrd="1" destOrd="0" presId="urn:microsoft.com/office/officeart/2005/8/layout/orgChart1"/>
    <dgm:cxn modelId="{A4736779-6178-494E-82BE-EB90567F10DC}" type="presParOf" srcId="{823EFF3F-C517-4A47-BE37-CB6F8E3A219B}" destId="{E9A9122C-19AD-46C3-9F5F-2D28C580F5EC}" srcOrd="1" destOrd="0" presId="urn:microsoft.com/office/officeart/2005/8/layout/orgChart1"/>
    <dgm:cxn modelId="{079AFF14-EDCA-410C-886C-9C5AAABA2E43}" type="presParOf" srcId="{823EFF3F-C517-4A47-BE37-CB6F8E3A219B}" destId="{E81F3B84-9C2B-4995-B3A5-1888C9AF6721}" srcOrd="2" destOrd="0" presId="urn:microsoft.com/office/officeart/2005/8/layout/orgChart1"/>
    <dgm:cxn modelId="{BB76AD40-0679-4D02-885E-D61F7212845E}" type="presParOf" srcId="{A970D209-C248-4FCF-98DB-BA08B4AFA7E2}" destId="{07273ABD-98F4-41D2-A3F8-32EBA94DFE08}" srcOrd="2" destOrd="0" presId="urn:microsoft.com/office/officeart/2005/8/layout/orgChart1"/>
    <dgm:cxn modelId="{B1EE784F-FC64-4C38-885F-BA81F337F235}" type="presParOf" srcId="{6837B0A7-4284-4786-89E4-C87C4E5AFB68}" destId="{8E98AA34-D575-4627-8B8E-7FD7E8527553}" srcOrd="2" destOrd="0" presId="urn:microsoft.com/office/officeart/2005/8/layout/orgChart1"/>
    <dgm:cxn modelId="{78E31865-C34F-4CB9-84EF-4EE24B0A38EC}" type="presParOf" srcId="{6837B0A7-4284-4786-89E4-C87C4E5AFB68}" destId="{52B9C3BC-9955-4D81-B927-ABF2114F9FB0}" srcOrd="3" destOrd="0" presId="urn:microsoft.com/office/officeart/2005/8/layout/orgChart1"/>
    <dgm:cxn modelId="{A1A3CA3F-B860-42F8-899B-3D2A601E099B}" type="presParOf" srcId="{52B9C3BC-9955-4D81-B927-ABF2114F9FB0}" destId="{2E5D5776-7F8F-46EF-9320-9894B68C2791}" srcOrd="0" destOrd="0" presId="urn:microsoft.com/office/officeart/2005/8/layout/orgChart1"/>
    <dgm:cxn modelId="{6058B845-F658-4BCA-A55F-2E6EDF0E0099}" type="presParOf" srcId="{2E5D5776-7F8F-46EF-9320-9894B68C2791}" destId="{3ACFF217-906A-4EAC-BC8B-5003475EADDE}" srcOrd="0" destOrd="0" presId="urn:microsoft.com/office/officeart/2005/8/layout/orgChart1"/>
    <dgm:cxn modelId="{AFCA18E9-41E7-43F4-B925-EF1B64992222}" type="presParOf" srcId="{2E5D5776-7F8F-46EF-9320-9894B68C2791}" destId="{363EAB4B-C1AD-4331-AD64-B303DCA175E6}" srcOrd="1" destOrd="0" presId="urn:microsoft.com/office/officeart/2005/8/layout/orgChart1"/>
    <dgm:cxn modelId="{4462CFDE-6B1C-454C-A390-6E0BAAFB18D2}" type="presParOf" srcId="{52B9C3BC-9955-4D81-B927-ABF2114F9FB0}" destId="{C2C00B68-14E6-424A-9E45-2868EBB3A166}" srcOrd="1" destOrd="0" presId="urn:microsoft.com/office/officeart/2005/8/layout/orgChart1"/>
    <dgm:cxn modelId="{C29CD15A-15CD-42E5-96A5-A423D5BA8A05}" type="presParOf" srcId="{C2C00B68-14E6-424A-9E45-2868EBB3A166}" destId="{3099822C-B7D1-4E5D-A77B-7F5159A82224}" srcOrd="0" destOrd="0" presId="urn:microsoft.com/office/officeart/2005/8/layout/orgChart1"/>
    <dgm:cxn modelId="{647C49FE-8CC3-4023-B59D-48116E296F27}" type="presParOf" srcId="{C2C00B68-14E6-424A-9E45-2868EBB3A166}" destId="{B4954F99-2132-4F49-87A1-A12C8B28977C}" srcOrd="1" destOrd="0" presId="urn:microsoft.com/office/officeart/2005/8/layout/orgChart1"/>
    <dgm:cxn modelId="{7EC8E9E1-9AA1-4400-9BC9-3F6A44CBAFC8}" type="presParOf" srcId="{B4954F99-2132-4F49-87A1-A12C8B28977C}" destId="{17DB2274-BE63-4C5D-856C-A86C3A18D167}" srcOrd="0" destOrd="0" presId="urn:microsoft.com/office/officeart/2005/8/layout/orgChart1"/>
    <dgm:cxn modelId="{5FB035DD-E961-4550-832A-6C806FEC054B}" type="presParOf" srcId="{17DB2274-BE63-4C5D-856C-A86C3A18D167}" destId="{B7F5F115-A61E-4813-93B3-87489B29E7C6}" srcOrd="0" destOrd="0" presId="urn:microsoft.com/office/officeart/2005/8/layout/orgChart1"/>
    <dgm:cxn modelId="{ED91EE3E-21BD-49A0-8D6E-3EB345C2EFE9}" type="presParOf" srcId="{17DB2274-BE63-4C5D-856C-A86C3A18D167}" destId="{A96F81D8-B245-41BC-8C73-0175A27BD4BB}" srcOrd="1" destOrd="0" presId="urn:microsoft.com/office/officeart/2005/8/layout/orgChart1"/>
    <dgm:cxn modelId="{D0579145-E95B-4F01-9190-1F989DA59F31}" type="presParOf" srcId="{B4954F99-2132-4F49-87A1-A12C8B28977C}" destId="{0BE37F8E-224F-4CAC-BB4F-CCB75034B172}" srcOrd="1" destOrd="0" presId="urn:microsoft.com/office/officeart/2005/8/layout/orgChart1"/>
    <dgm:cxn modelId="{F45D9C70-15A6-4C35-A48B-D1D332B2ED8F}" type="presParOf" srcId="{B4954F99-2132-4F49-87A1-A12C8B28977C}" destId="{8A8DA905-638D-40B2-9091-A55FF7F5F23A}" srcOrd="2" destOrd="0" presId="urn:microsoft.com/office/officeart/2005/8/layout/orgChart1"/>
    <dgm:cxn modelId="{D4F54F09-CC6F-4967-96B8-DD09EFBEE736}" type="presParOf" srcId="{C2C00B68-14E6-424A-9E45-2868EBB3A166}" destId="{6C5F84DA-64A7-403B-9AD6-FB2BEC42C9E6}" srcOrd="2" destOrd="0" presId="urn:microsoft.com/office/officeart/2005/8/layout/orgChart1"/>
    <dgm:cxn modelId="{37FEBA07-CBB2-432C-A133-74BAE60FCFA0}" type="presParOf" srcId="{C2C00B68-14E6-424A-9E45-2868EBB3A166}" destId="{51053417-CB53-4E6E-B59C-9350B5987D76}" srcOrd="3" destOrd="0" presId="urn:microsoft.com/office/officeart/2005/8/layout/orgChart1"/>
    <dgm:cxn modelId="{59F3C5D7-51B8-4968-B8F2-E46302784F24}" type="presParOf" srcId="{51053417-CB53-4E6E-B59C-9350B5987D76}" destId="{EE93B794-AB48-4262-ABF4-5BD8A37C438E}" srcOrd="0" destOrd="0" presId="urn:microsoft.com/office/officeart/2005/8/layout/orgChart1"/>
    <dgm:cxn modelId="{D9E22E2A-C390-4798-A315-E4A8ECFC4218}" type="presParOf" srcId="{EE93B794-AB48-4262-ABF4-5BD8A37C438E}" destId="{160A5876-2B94-4046-8C12-C6BB39C7D872}" srcOrd="0" destOrd="0" presId="urn:microsoft.com/office/officeart/2005/8/layout/orgChart1"/>
    <dgm:cxn modelId="{366F5230-CAFD-4F8A-B697-E8C5338797C5}" type="presParOf" srcId="{EE93B794-AB48-4262-ABF4-5BD8A37C438E}" destId="{EA432C8D-2E57-42BE-A746-94BA14CE3AE3}" srcOrd="1" destOrd="0" presId="urn:microsoft.com/office/officeart/2005/8/layout/orgChart1"/>
    <dgm:cxn modelId="{05038513-BBB5-4292-BADA-B399A5CD8A26}" type="presParOf" srcId="{51053417-CB53-4E6E-B59C-9350B5987D76}" destId="{84C198E9-6111-4F0B-A533-4D252803B464}" srcOrd="1" destOrd="0" presId="urn:microsoft.com/office/officeart/2005/8/layout/orgChart1"/>
    <dgm:cxn modelId="{035EB8BB-6E40-4BAA-AD40-FC01F9D16FA0}" type="presParOf" srcId="{51053417-CB53-4E6E-B59C-9350B5987D76}" destId="{0D748C6A-087A-4399-9614-F78B639FE788}" srcOrd="2" destOrd="0" presId="urn:microsoft.com/office/officeart/2005/8/layout/orgChart1"/>
    <dgm:cxn modelId="{92D6BF1F-8CC4-4047-AC35-5169CB67566C}" type="presParOf" srcId="{C2C00B68-14E6-424A-9E45-2868EBB3A166}" destId="{EC043314-AD94-4A7C-B8F0-7AF4D1020683}" srcOrd="4" destOrd="0" presId="urn:microsoft.com/office/officeart/2005/8/layout/orgChart1"/>
    <dgm:cxn modelId="{E1436460-354E-4E7E-A64F-2DC6C86FD86F}" type="presParOf" srcId="{C2C00B68-14E6-424A-9E45-2868EBB3A166}" destId="{9A790F1C-5446-48BE-9B2A-19D6DCFD8889}" srcOrd="5" destOrd="0" presId="urn:microsoft.com/office/officeart/2005/8/layout/orgChart1"/>
    <dgm:cxn modelId="{E62C065F-95F7-46F6-AECE-DF8FB25769BD}" type="presParOf" srcId="{9A790F1C-5446-48BE-9B2A-19D6DCFD8889}" destId="{E249CB71-3441-4D21-89FE-2A224314B66E}" srcOrd="0" destOrd="0" presId="urn:microsoft.com/office/officeart/2005/8/layout/orgChart1"/>
    <dgm:cxn modelId="{88A6B5B7-B698-47F1-B87C-07B900228077}" type="presParOf" srcId="{E249CB71-3441-4D21-89FE-2A224314B66E}" destId="{C20EFD91-48BA-462E-ADB2-F183BE62DC94}" srcOrd="0" destOrd="0" presId="urn:microsoft.com/office/officeart/2005/8/layout/orgChart1"/>
    <dgm:cxn modelId="{9A30516C-005B-400F-919E-EA6B062A34C7}" type="presParOf" srcId="{E249CB71-3441-4D21-89FE-2A224314B66E}" destId="{6B50D919-A668-430F-A9B3-02DA151824AC}" srcOrd="1" destOrd="0" presId="urn:microsoft.com/office/officeart/2005/8/layout/orgChart1"/>
    <dgm:cxn modelId="{7BC69027-2F26-4EB2-91E7-79331CF9694D}" type="presParOf" srcId="{9A790F1C-5446-48BE-9B2A-19D6DCFD8889}" destId="{44534B71-D45A-4764-81DD-7662FE60BBA7}" srcOrd="1" destOrd="0" presId="urn:microsoft.com/office/officeart/2005/8/layout/orgChart1"/>
    <dgm:cxn modelId="{E548037B-B959-4290-8BFC-45E534F2F631}" type="presParOf" srcId="{9A790F1C-5446-48BE-9B2A-19D6DCFD8889}" destId="{DBEDD6FA-C51D-4E72-AD3C-AEE94F710599}" srcOrd="2" destOrd="0" presId="urn:microsoft.com/office/officeart/2005/8/layout/orgChart1"/>
    <dgm:cxn modelId="{568EC59D-5897-4321-B1DE-7C357CCBA454}" type="presParOf" srcId="{C2C00B68-14E6-424A-9E45-2868EBB3A166}" destId="{3C88DEDD-13D3-4FB4-B6F7-EAE077FB270A}" srcOrd="6" destOrd="0" presId="urn:microsoft.com/office/officeart/2005/8/layout/orgChart1"/>
    <dgm:cxn modelId="{2A9E92B1-9006-4E34-9391-D8E5D816A159}" type="presParOf" srcId="{C2C00B68-14E6-424A-9E45-2868EBB3A166}" destId="{9F753FE4-6A94-422E-B9DA-494320E86CA6}" srcOrd="7" destOrd="0" presId="urn:microsoft.com/office/officeart/2005/8/layout/orgChart1"/>
    <dgm:cxn modelId="{8158357D-4A61-4F32-A3B5-1019F39D539A}" type="presParOf" srcId="{9F753FE4-6A94-422E-B9DA-494320E86CA6}" destId="{1FB21394-431D-4623-BA07-212A5BD1B333}" srcOrd="0" destOrd="0" presId="urn:microsoft.com/office/officeart/2005/8/layout/orgChart1"/>
    <dgm:cxn modelId="{9EA110AB-5BC9-4CBF-8DC0-5984EC976736}" type="presParOf" srcId="{1FB21394-431D-4623-BA07-212A5BD1B333}" destId="{28606E55-76D3-4B43-A7F8-949221BC4658}" srcOrd="0" destOrd="0" presId="urn:microsoft.com/office/officeart/2005/8/layout/orgChart1"/>
    <dgm:cxn modelId="{9330B74C-88E8-4126-AC4D-CB51CA0DC214}" type="presParOf" srcId="{1FB21394-431D-4623-BA07-212A5BD1B333}" destId="{BC874A82-E261-4FA3-AB19-9255CF31E243}" srcOrd="1" destOrd="0" presId="urn:microsoft.com/office/officeart/2005/8/layout/orgChart1"/>
    <dgm:cxn modelId="{6B600130-1232-4756-93DF-B612C634DD74}" type="presParOf" srcId="{9F753FE4-6A94-422E-B9DA-494320E86CA6}" destId="{FEB23BD4-CCC0-4AD4-9E17-2236968238E1}" srcOrd="1" destOrd="0" presId="urn:microsoft.com/office/officeart/2005/8/layout/orgChart1"/>
    <dgm:cxn modelId="{4D9BDD14-883E-4BC6-A172-95817E88E148}" type="presParOf" srcId="{9F753FE4-6A94-422E-B9DA-494320E86CA6}" destId="{448427F9-173B-4529-9FD0-6DAA7705E296}" srcOrd="2" destOrd="0" presId="urn:microsoft.com/office/officeart/2005/8/layout/orgChart1"/>
    <dgm:cxn modelId="{86146647-A126-48D6-B19E-2F232FD0955B}" type="presParOf" srcId="{52B9C3BC-9955-4D81-B927-ABF2114F9FB0}" destId="{E2B72ABD-A585-4983-8746-0BB73DA8D705}" srcOrd="2" destOrd="0" presId="urn:microsoft.com/office/officeart/2005/8/layout/orgChart1"/>
    <dgm:cxn modelId="{36EFEDFC-0AA6-473F-B8A7-5A2A301430D0}" type="presParOf" srcId="{6837B0A7-4284-4786-89E4-C87C4E5AFB68}" destId="{3B11844B-2A9A-4B8E-A3C2-1FA078733A35}" srcOrd="4" destOrd="0" presId="urn:microsoft.com/office/officeart/2005/8/layout/orgChart1"/>
    <dgm:cxn modelId="{F4D1B366-1E03-498F-ACB5-278C40176E89}" type="presParOf" srcId="{6837B0A7-4284-4786-89E4-C87C4E5AFB68}" destId="{E8F65825-C2DB-4B9F-BAF6-A1627437C9B6}" srcOrd="5" destOrd="0" presId="urn:microsoft.com/office/officeart/2005/8/layout/orgChart1"/>
    <dgm:cxn modelId="{1126197C-A02C-409D-9357-6E9FCA9ED613}" type="presParOf" srcId="{E8F65825-C2DB-4B9F-BAF6-A1627437C9B6}" destId="{49D4FF27-B84C-4A06-9742-F5F6DD54354F}" srcOrd="0" destOrd="0" presId="urn:microsoft.com/office/officeart/2005/8/layout/orgChart1"/>
    <dgm:cxn modelId="{B41C42BD-447D-4E8A-ADD4-F237CE3DEB08}" type="presParOf" srcId="{49D4FF27-B84C-4A06-9742-F5F6DD54354F}" destId="{1ADA6F5F-AA30-40CB-90CA-A9CEC6ED3B98}" srcOrd="0" destOrd="0" presId="urn:microsoft.com/office/officeart/2005/8/layout/orgChart1"/>
    <dgm:cxn modelId="{9FF6E0CE-0476-4632-A649-16C2685A476B}" type="presParOf" srcId="{49D4FF27-B84C-4A06-9742-F5F6DD54354F}" destId="{5E6C571E-09CA-4A05-A563-4356036801B6}" srcOrd="1" destOrd="0" presId="urn:microsoft.com/office/officeart/2005/8/layout/orgChart1"/>
    <dgm:cxn modelId="{275FD03F-501A-4AE3-A89E-C72F0B6667E0}" type="presParOf" srcId="{E8F65825-C2DB-4B9F-BAF6-A1627437C9B6}" destId="{A4B53092-8BB1-4124-B3CF-A188D4167D89}" srcOrd="1" destOrd="0" presId="urn:microsoft.com/office/officeart/2005/8/layout/orgChart1"/>
    <dgm:cxn modelId="{F0861B09-9DC3-4E14-8F5F-6A6B20AC1D58}" type="presParOf" srcId="{A4B53092-8BB1-4124-B3CF-A188D4167D89}" destId="{3EC02EB9-8180-4FB2-BE7B-1DAFAF72533E}" srcOrd="0" destOrd="0" presId="urn:microsoft.com/office/officeart/2005/8/layout/orgChart1"/>
    <dgm:cxn modelId="{8B9B6047-BF37-4F92-BF12-06A448E928E1}" type="presParOf" srcId="{A4B53092-8BB1-4124-B3CF-A188D4167D89}" destId="{48A4D02F-8F4E-468C-B9A2-BE00C300466F}" srcOrd="1" destOrd="0" presId="urn:microsoft.com/office/officeart/2005/8/layout/orgChart1"/>
    <dgm:cxn modelId="{11A32F78-9598-464C-A77E-94CA5A7E1288}" type="presParOf" srcId="{48A4D02F-8F4E-468C-B9A2-BE00C300466F}" destId="{AFC93C2C-5E89-49DC-9DB3-1170BABB93E5}" srcOrd="0" destOrd="0" presId="urn:microsoft.com/office/officeart/2005/8/layout/orgChart1"/>
    <dgm:cxn modelId="{3CE80D54-A6E5-4752-9471-8957F9D0AB4C}" type="presParOf" srcId="{AFC93C2C-5E89-49DC-9DB3-1170BABB93E5}" destId="{8663CE99-5DBF-4B2B-89B8-9F4155B26793}" srcOrd="0" destOrd="0" presId="urn:microsoft.com/office/officeart/2005/8/layout/orgChart1"/>
    <dgm:cxn modelId="{6C8A43AB-559E-4757-B8D0-D5CF3F9ACDAA}" type="presParOf" srcId="{AFC93C2C-5E89-49DC-9DB3-1170BABB93E5}" destId="{B9C83B66-60CB-48E7-B4F5-E98802E0B620}" srcOrd="1" destOrd="0" presId="urn:microsoft.com/office/officeart/2005/8/layout/orgChart1"/>
    <dgm:cxn modelId="{00A727D0-C2A7-4670-B07C-0071BD17AFAE}" type="presParOf" srcId="{48A4D02F-8F4E-468C-B9A2-BE00C300466F}" destId="{D0F6E06F-9E79-49D3-A4B2-63A872348A1B}" srcOrd="1" destOrd="0" presId="urn:microsoft.com/office/officeart/2005/8/layout/orgChart1"/>
    <dgm:cxn modelId="{E02400D9-14E8-4B5A-BA04-529EC74226A9}" type="presParOf" srcId="{48A4D02F-8F4E-468C-B9A2-BE00C300466F}" destId="{9C5A425C-E30E-4A0D-B761-0A4BA26A4365}" srcOrd="2" destOrd="0" presId="urn:microsoft.com/office/officeart/2005/8/layout/orgChart1"/>
    <dgm:cxn modelId="{1DF942AE-948E-4023-AC56-E688A523902A}" type="presParOf" srcId="{A4B53092-8BB1-4124-B3CF-A188D4167D89}" destId="{DA7DAD5D-804A-4267-AB5B-CA39301ADA58}" srcOrd="2" destOrd="0" presId="urn:microsoft.com/office/officeart/2005/8/layout/orgChart1"/>
    <dgm:cxn modelId="{3AC7ACB5-DF0B-4782-87A1-D1011A44E070}" type="presParOf" srcId="{A4B53092-8BB1-4124-B3CF-A188D4167D89}" destId="{3FA6633F-9F45-4870-B4F8-756A35C4B452}" srcOrd="3" destOrd="0" presId="urn:microsoft.com/office/officeart/2005/8/layout/orgChart1"/>
    <dgm:cxn modelId="{DC733266-ED80-4011-8702-82B6B38B7599}" type="presParOf" srcId="{3FA6633F-9F45-4870-B4F8-756A35C4B452}" destId="{FF66FC70-2E45-43A9-AEDA-C1B17D2B6485}" srcOrd="0" destOrd="0" presId="urn:microsoft.com/office/officeart/2005/8/layout/orgChart1"/>
    <dgm:cxn modelId="{E61195DE-3CE2-4C48-BCC7-1AD680FB8F27}" type="presParOf" srcId="{FF66FC70-2E45-43A9-AEDA-C1B17D2B6485}" destId="{E5655D4B-8E51-4C83-B934-EA60C49424A8}" srcOrd="0" destOrd="0" presId="urn:microsoft.com/office/officeart/2005/8/layout/orgChart1"/>
    <dgm:cxn modelId="{32EA607E-FBC4-4443-B476-BEAB6CDB3EF7}" type="presParOf" srcId="{FF66FC70-2E45-43A9-AEDA-C1B17D2B6485}" destId="{49DA1818-7F4F-44BE-89FC-84AB5180419C}" srcOrd="1" destOrd="0" presId="urn:microsoft.com/office/officeart/2005/8/layout/orgChart1"/>
    <dgm:cxn modelId="{02F2A728-2F15-407D-ACC6-B826EE1A9455}" type="presParOf" srcId="{3FA6633F-9F45-4870-B4F8-756A35C4B452}" destId="{1BD40C38-690A-403B-80AB-1F11ADD57466}" srcOrd="1" destOrd="0" presId="urn:microsoft.com/office/officeart/2005/8/layout/orgChart1"/>
    <dgm:cxn modelId="{F5C091A1-CDBA-430F-B0F3-F0AF6F8722A5}" type="presParOf" srcId="{3FA6633F-9F45-4870-B4F8-756A35C4B452}" destId="{D7C937E5-888E-4E3D-BB55-A12C306EEB2A}" srcOrd="2" destOrd="0" presId="urn:microsoft.com/office/officeart/2005/8/layout/orgChart1"/>
    <dgm:cxn modelId="{4B6E92F9-0FB3-4ADB-B15D-638526D54929}" type="presParOf" srcId="{A4B53092-8BB1-4124-B3CF-A188D4167D89}" destId="{D6FCFA1D-9B8A-447B-8006-95EBA26B16BE}" srcOrd="4" destOrd="0" presId="urn:microsoft.com/office/officeart/2005/8/layout/orgChart1"/>
    <dgm:cxn modelId="{0949307C-9239-43BE-9360-EED3E60C9E9D}" type="presParOf" srcId="{A4B53092-8BB1-4124-B3CF-A188D4167D89}" destId="{E95D380A-C27A-4035-A0FA-BA8F379CD1C7}" srcOrd="5" destOrd="0" presId="urn:microsoft.com/office/officeart/2005/8/layout/orgChart1"/>
    <dgm:cxn modelId="{5E84F380-E094-49B7-B07A-4C77593F25F5}" type="presParOf" srcId="{E95D380A-C27A-4035-A0FA-BA8F379CD1C7}" destId="{ACF962ED-1AA6-454D-ABB2-EFD5BEC336CA}" srcOrd="0" destOrd="0" presId="urn:microsoft.com/office/officeart/2005/8/layout/orgChart1"/>
    <dgm:cxn modelId="{DC51DF14-9929-4383-8867-2DEB510316B3}" type="presParOf" srcId="{ACF962ED-1AA6-454D-ABB2-EFD5BEC336CA}" destId="{E6AD2369-26C4-481F-AFC5-5106FAAC4621}" srcOrd="0" destOrd="0" presId="urn:microsoft.com/office/officeart/2005/8/layout/orgChart1"/>
    <dgm:cxn modelId="{E5DDB314-4CA9-4FF6-922E-8D3375923E58}" type="presParOf" srcId="{ACF962ED-1AA6-454D-ABB2-EFD5BEC336CA}" destId="{03B2177A-8C9E-4127-BB00-BF43657CA4A2}" srcOrd="1" destOrd="0" presId="urn:microsoft.com/office/officeart/2005/8/layout/orgChart1"/>
    <dgm:cxn modelId="{E2A7C2C4-3544-4476-B179-24629239EEC0}" type="presParOf" srcId="{E95D380A-C27A-4035-A0FA-BA8F379CD1C7}" destId="{44873B05-A633-48CF-97E6-E4A80F1DA7B1}" srcOrd="1" destOrd="0" presId="urn:microsoft.com/office/officeart/2005/8/layout/orgChart1"/>
    <dgm:cxn modelId="{56E3BD9C-B863-49D3-9AD0-9B2DDC2F775E}" type="presParOf" srcId="{E95D380A-C27A-4035-A0FA-BA8F379CD1C7}" destId="{5E48E5DD-EC48-4852-9721-1BAFF68E9432}" srcOrd="2" destOrd="0" presId="urn:microsoft.com/office/officeart/2005/8/layout/orgChart1"/>
    <dgm:cxn modelId="{F8773446-CCD5-4D69-AA77-93AC6DA2C11B}" type="presParOf" srcId="{E8F65825-C2DB-4B9F-BAF6-A1627437C9B6}" destId="{7A2F1CDE-1BD6-446A-AA2D-9B4B5B726EF9}" srcOrd="2" destOrd="0" presId="urn:microsoft.com/office/officeart/2005/8/layout/orgChart1"/>
    <dgm:cxn modelId="{F8C412EE-AB8A-4041-8356-F6B70ECB103D}" type="presParOf" srcId="{5B807B25-7CEA-45E4-A3C5-03CD3366BF1B}" destId="{531C02EE-F3B1-47B2-864B-DD0D035D8E39}" srcOrd="2" destOrd="0" presId="urn:microsoft.com/office/officeart/2005/8/layout/orgChart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0C9A6-EEFC-4898-A3BA-C8323281341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CB75C5DF-24BB-4755-BE74-7FA716BDC1BE}">
      <dgm:prSet phldrT="[Texto]"/>
      <dgm:spPr>
        <a:solidFill>
          <a:srgbClr val="7030A0"/>
        </a:solidFill>
      </dgm:spPr>
      <dgm:t>
        <a:bodyPr/>
        <a:lstStyle/>
        <a:p>
          <a:r>
            <a:rPr lang="es-GT" b="1" dirty="0">
              <a:solidFill>
                <a:srgbClr val="FFFF00"/>
              </a:solidFill>
            </a:rPr>
            <a:t>Ternarios </a:t>
          </a:r>
        </a:p>
      </dgm:t>
    </dgm:pt>
    <dgm:pt modelId="{D89D4FB2-987C-45AA-9D42-597C6A614632}" type="parTrans" cxnId="{4F69A6E2-AC8D-4B56-A9BD-7B8C96E763E9}">
      <dgm:prSet/>
      <dgm:spPr/>
      <dgm:t>
        <a:bodyPr/>
        <a:lstStyle/>
        <a:p>
          <a:endParaRPr lang="es-GT"/>
        </a:p>
      </dgm:t>
    </dgm:pt>
    <dgm:pt modelId="{84D005E8-8311-407C-B57D-86F561A9265F}" type="sibTrans" cxnId="{4F69A6E2-AC8D-4B56-A9BD-7B8C96E763E9}">
      <dgm:prSet/>
      <dgm:spPr/>
      <dgm:t>
        <a:bodyPr/>
        <a:lstStyle/>
        <a:p>
          <a:endParaRPr lang="es-GT"/>
        </a:p>
      </dgm:t>
    </dgm:pt>
    <dgm:pt modelId="{A0C80893-85CD-4C4A-883B-42F9F7FF9D35}">
      <dgm:prSet phldrT="[Texto]"/>
      <dgm:spPr>
        <a:solidFill>
          <a:srgbClr val="0070C0"/>
        </a:solidFill>
      </dgm:spPr>
      <dgm:t>
        <a:bodyPr/>
        <a:lstStyle/>
        <a:p>
          <a:r>
            <a:rPr lang="es-GT" b="1" dirty="0" smtClean="0">
              <a:solidFill>
                <a:srgbClr val="FFFF00"/>
              </a:solidFill>
            </a:rPr>
            <a:t>hidróxidos</a:t>
          </a:r>
          <a:endParaRPr lang="es-GT" b="1" dirty="0">
            <a:solidFill>
              <a:srgbClr val="FFFF00"/>
            </a:solidFill>
          </a:endParaRPr>
        </a:p>
      </dgm:t>
    </dgm:pt>
    <dgm:pt modelId="{34FA1317-D345-4500-8200-FC97C3FC5B76}" type="parTrans" cxnId="{C27AB7A3-4E55-4EBA-894A-D18D3DE3A95B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s-GT" dirty="0"/>
        </a:p>
      </dgm:t>
    </dgm:pt>
    <dgm:pt modelId="{EF3A8CBD-84D8-4C52-89BD-710A6CA337C9}" type="sibTrans" cxnId="{C27AB7A3-4E55-4EBA-894A-D18D3DE3A95B}">
      <dgm:prSet/>
      <dgm:spPr/>
      <dgm:t>
        <a:bodyPr/>
        <a:lstStyle/>
        <a:p>
          <a:endParaRPr lang="es-GT"/>
        </a:p>
      </dgm:t>
    </dgm:pt>
    <dgm:pt modelId="{B5CD48F2-40D9-4DCC-8E41-254039122D43}">
      <dgm:prSet phldrT="[Texto]"/>
      <dgm:spPr>
        <a:solidFill>
          <a:srgbClr val="0070C0"/>
        </a:solidFill>
      </dgm:spPr>
      <dgm:t>
        <a:bodyPr/>
        <a:lstStyle/>
        <a:p>
          <a:r>
            <a:rPr lang="es-GT" b="1" dirty="0" smtClean="0">
              <a:solidFill>
                <a:srgbClr val="FFFF00"/>
              </a:solidFill>
            </a:rPr>
            <a:t>Oxácidos  </a:t>
          </a:r>
          <a:endParaRPr lang="es-GT" b="1" dirty="0">
            <a:solidFill>
              <a:srgbClr val="FFFF00"/>
            </a:solidFill>
          </a:endParaRPr>
        </a:p>
      </dgm:t>
    </dgm:pt>
    <dgm:pt modelId="{3DC0D258-A016-4632-9E95-6E2D19BAE339}" type="parTrans" cxnId="{F54144F9-15ED-4D9A-8F53-1CC55437AA5F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s-GT" dirty="0"/>
        </a:p>
      </dgm:t>
    </dgm:pt>
    <dgm:pt modelId="{8ED88D55-D3F6-4391-9726-6F2125D13A94}" type="sibTrans" cxnId="{F54144F9-15ED-4D9A-8F53-1CC55437AA5F}">
      <dgm:prSet/>
      <dgm:spPr/>
      <dgm:t>
        <a:bodyPr/>
        <a:lstStyle/>
        <a:p>
          <a:endParaRPr lang="es-GT"/>
        </a:p>
      </dgm:t>
    </dgm:pt>
    <dgm:pt modelId="{AF275920-C706-4EE3-991F-67EA6BA4879D}">
      <dgm:prSet phldrT="[Texto]"/>
      <dgm:spPr>
        <a:solidFill>
          <a:srgbClr val="0070C0"/>
        </a:solidFill>
      </dgm:spPr>
      <dgm:t>
        <a:bodyPr/>
        <a:lstStyle/>
        <a:p>
          <a:r>
            <a:rPr lang="es-GT" b="1" dirty="0">
              <a:solidFill>
                <a:srgbClr val="FFFF00"/>
              </a:solidFill>
            </a:rPr>
            <a:t>Radicales</a:t>
          </a:r>
        </a:p>
      </dgm:t>
    </dgm:pt>
    <dgm:pt modelId="{E064B24A-FFC6-4E62-9FF5-1A4811558AA5}" type="parTrans" cxnId="{490F60F3-4856-4FCA-BB67-510AD64D1EFE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s-GT" dirty="0"/>
        </a:p>
      </dgm:t>
    </dgm:pt>
    <dgm:pt modelId="{2CFD9D0D-FB55-42FA-9EFE-CF65668DF69A}" type="sibTrans" cxnId="{490F60F3-4856-4FCA-BB67-510AD64D1EFE}">
      <dgm:prSet/>
      <dgm:spPr/>
      <dgm:t>
        <a:bodyPr/>
        <a:lstStyle/>
        <a:p>
          <a:endParaRPr lang="es-GT"/>
        </a:p>
      </dgm:t>
    </dgm:pt>
    <dgm:pt modelId="{AF10F59E-0B1E-4598-AC52-75D4CABD0820}">
      <dgm:prSet phldrT="[Texto]"/>
      <dgm:spPr>
        <a:solidFill>
          <a:srgbClr val="0070C0"/>
        </a:solidFill>
      </dgm:spPr>
      <dgm:t>
        <a:bodyPr/>
        <a:lstStyle/>
        <a:p>
          <a:r>
            <a:rPr lang="es-GT" b="1" dirty="0">
              <a:solidFill>
                <a:srgbClr val="FFFF00"/>
              </a:solidFill>
            </a:rPr>
            <a:t>Sales Ternarias</a:t>
          </a:r>
        </a:p>
      </dgm:t>
    </dgm:pt>
    <dgm:pt modelId="{5A87A39E-4B9D-498D-A147-569DB0EA0BB3}" type="parTrans" cxnId="{9021741B-69E5-40CE-AF24-AC0B664F3B2E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s-GT" dirty="0"/>
        </a:p>
      </dgm:t>
    </dgm:pt>
    <dgm:pt modelId="{9034BD41-D1AA-4B5C-9838-AD71A5A5344E}" type="sibTrans" cxnId="{9021741B-69E5-40CE-AF24-AC0B664F3B2E}">
      <dgm:prSet/>
      <dgm:spPr/>
      <dgm:t>
        <a:bodyPr/>
        <a:lstStyle/>
        <a:p>
          <a:endParaRPr lang="es-GT"/>
        </a:p>
      </dgm:t>
    </dgm:pt>
    <dgm:pt modelId="{29076DDD-4AAC-4805-8C5C-CB36DB2490A9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GT" b="1" dirty="0" err="1" smtClean="0">
              <a:solidFill>
                <a:srgbClr val="FFFF00"/>
              </a:solidFill>
            </a:rPr>
            <a:t>oxísales</a:t>
          </a:r>
          <a:r>
            <a:rPr lang="es-GT" b="1" dirty="0" smtClean="0">
              <a:solidFill>
                <a:srgbClr val="FFFF00"/>
              </a:solidFill>
            </a:rPr>
            <a:t> </a:t>
          </a:r>
          <a:r>
            <a:rPr lang="es-GT" b="1" dirty="0">
              <a:solidFill>
                <a:srgbClr val="FFFF00"/>
              </a:solidFill>
            </a:rPr>
            <a:t>neutras</a:t>
          </a:r>
        </a:p>
      </dgm:t>
    </dgm:pt>
    <dgm:pt modelId="{44A71CB5-1290-4DBD-8379-5DD7CE0BF00F}" type="parTrans" cxnId="{496A1AAB-4072-4263-AD19-355D4D3DD174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s-GT" dirty="0"/>
        </a:p>
      </dgm:t>
    </dgm:pt>
    <dgm:pt modelId="{22F4708C-86B6-4E5B-9EDD-381A8747CD6A}" type="sibTrans" cxnId="{496A1AAB-4072-4263-AD19-355D4D3DD174}">
      <dgm:prSet/>
      <dgm:spPr/>
      <dgm:t>
        <a:bodyPr/>
        <a:lstStyle/>
        <a:p>
          <a:endParaRPr lang="es-GT"/>
        </a:p>
      </dgm:t>
    </dgm:pt>
    <dgm:pt modelId="{33C6ED38-E4C9-4E8A-A987-B91EBE9F68DF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GT" b="1" dirty="0" err="1">
              <a:solidFill>
                <a:srgbClr val="FFFF00"/>
              </a:solidFill>
            </a:rPr>
            <a:t>sulfosales</a:t>
          </a:r>
          <a:endParaRPr lang="es-GT" b="1" dirty="0">
            <a:solidFill>
              <a:srgbClr val="FFFF00"/>
            </a:solidFill>
          </a:endParaRPr>
        </a:p>
      </dgm:t>
    </dgm:pt>
    <dgm:pt modelId="{907C1B57-E8ED-420F-9643-8AF7D5C1C48B}" type="parTrans" cxnId="{3F6B1AB9-5622-42C4-AFE7-DE6AE2B3AF63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s-GT" dirty="0"/>
        </a:p>
      </dgm:t>
    </dgm:pt>
    <dgm:pt modelId="{24DD9860-F059-499F-BBC0-CF7A1DB929BC}" type="sibTrans" cxnId="{3F6B1AB9-5622-42C4-AFE7-DE6AE2B3AF63}">
      <dgm:prSet/>
      <dgm:spPr/>
      <dgm:t>
        <a:bodyPr/>
        <a:lstStyle/>
        <a:p>
          <a:endParaRPr lang="es-GT"/>
        </a:p>
      </dgm:t>
    </dgm:pt>
    <dgm:pt modelId="{33A4E1F4-2305-4204-92AF-99EB5BDB8F9C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GT" b="1" dirty="0">
              <a:solidFill>
                <a:srgbClr val="FFFF00"/>
              </a:solidFill>
            </a:rPr>
            <a:t>sales dobles</a:t>
          </a:r>
        </a:p>
      </dgm:t>
    </dgm:pt>
    <dgm:pt modelId="{E59C0DCB-237B-4179-B3E4-AA01D49F2AC6}" type="parTrans" cxnId="{3D792BAC-199E-4776-843A-02941619175F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s-GT" dirty="0"/>
        </a:p>
      </dgm:t>
    </dgm:pt>
    <dgm:pt modelId="{BACF12F8-43D7-4CA9-8DEA-A440975C1CB3}" type="sibTrans" cxnId="{3D792BAC-199E-4776-843A-02941619175F}">
      <dgm:prSet/>
      <dgm:spPr/>
      <dgm:t>
        <a:bodyPr/>
        <a:lstStyle/>
        <a:p>
          <a:endParaRPr lang="es-GT"/>
        </a:p>
      </dgm:t>
    </dgm:pt>
    <dgm:pt modelId="{3088BB72-E5D5-4899-AF59-DB5E0F74A465}" type="pres">
      <dgm:prSet presAssocID="{A9F0C9A6-EEFC-4898-A3BA-C832328134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D3DDAF2-B3D2-402D-993F-D8044C4C4953}" type="pres">
      <dgm:prSet presAssocID="{CB75C5DF-24BB-4755-BE74-7FA716BDC1BE}" presName="root1" presStyleCnt="0"/>
      <dgm:spPr/>
    </dgm:pt>
    <dgm:pt modelId="{D88E3CCF-A9BD-448C-9B2B-1257C340452A}" type="pres">
      <dgm:prSet presAssocID="{CB75C5DF-24BB-4755-BE74-7FA716BDC1B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337A0685-79A7-47B6-9EF2-F061549A6A94}" type="pres">
      <dgm:prSet presAssocID="{CB75C5DF-24BB-4755-BE74-7FA716BDC1BE}" presName="level2hierChild" presStyleCnt="0"/>
      <dgm:spPr/>
    </dgm:pt>
    <dgm:pt modelId="{46E7A3BA-B287-48D5-8818-856A7E779DA8}" type="pres">
      <dgm:prSet presAssocID="{34FA1317-D345-4500-8200-FC97C3FC5B76}" presName="conn2-1" presStyleLbl="parChTrans1D2" presStyleIdx="0" presStyleCnt="4"/>
      <dgm:spPr/>
      <dgm:t>
        <a:bodyPr/>
        <a:lstStyle/>
        <a:p>
          <a:endParaRPr lang="es-GT"/>
        </a:p>
      </dgm:t>
    </dgm:pt>
    <dgm:pt modelId="{44811980-9595-4D0A-A448-2C3F9CFFC816}" type="pres">
      <dgm:prSet presAssocID="{34FA1317-D345-4500-8200-FC97C3FC5B76}" presName="connTx" presStyleLbl="parChTrans1D2" presStyleIdx="0" presStyleCnt="4"/>
      <dgm:spPr/>
      <dgm:t>
        <a:bodyPr/>
        <a:lstStyle/>
        <a:p>
          <a:endParaRPr lang="es-GT"/>
        </a:p>
      </dgm:t>
    </dgm:pt>
    <dgm:pt modelId="{B00A5305-37E7-4D4B-9B02-B805083D3549}" type="pres">
      <dgm:prSet presAssocID="{A0C80893-85CD-4C4A-883B-42F9F7FF9D35}" presName="root2" presStyleCnt="0"/>
      <dgm:spPr/>
    </dgm:pt>
    <dgm:pt modelId="{A6C5CE66-D085-4FFB-957E-4497C8713AF2}" type="pres">
      <dgm:prSet presAssocID="{A0C80893-85CD-4C4A-883B-42F9F7FF9D3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C19F95BE-FBBD-4DD7-9A1B-CC6D865478E3}" type="pres">
      <dgm:prSet presAssocID="{A0C80893-85CD-4C4A-883B-42F9F7FF9D35}" presName="level3hierChild" presStyleCnt="0"/>
      <dgm:spPr/>
    </dgm:pt>
    <dgm:pt modelId="{75741B7B-87B5-4D09-8EBE-71B01976E534}" type="pres">
      <dgm:prSet presAssocID="{3DC0D258-A016-4632-9E95-6E2D19BAE339}" presName="conn2-1" presStyleLbl="parChTrans1D2" presStyleIdx="1" presStyleCnt="4"/>
      <dgm:spPr/>
      <dgm:t>
        <a:bodyPr/>
        <a:lstStyle/>
        <a:p>
          <a:endParaRPr lang="es-GT"/>
        </a:p>
      </dgm:t>
    </dgm:pt>
    <dgm:pt modelId="{7B4B2FFE-70D7-4DC3-B540-9AE80CD10E40}" type="pres">
      <dgm:prSet presAssocID="{3DC0D258-A016-4632-9E95-6E2D19BAE339}" presName="connTx" presStyleLbl="parChTrans1D2" presStyleIdx="1" presStyleCnt="4"/>
      <dgm:spPr/>
      <dgm:t>
        <a:bodyPr/>
        <a:lstStyle/>
        <a:p>
          <a:endParaRPr lang="es-GT"/>
        </a:p>
      </dgm:t>
    </dgm:pt>
    <dgm:pt modelId="{A5C3450D-1EDD-4B0B-926E-44BCC2E9762E}" type="pres">
      <dgm:prSet presAssocID="{B5CD48F2-40D9-4DCC-8E41-254039122D43}" presName="root2" presStyleCnt="0"/>
      <dgm:spPr/>
    </dgm:pt>
    <dgm:pt modelId="{108DAA32-7C5C-4E58-BAD3-21CFAB50B704}" type="pres">
      <dgm:prSet presAssocID="{B5CD48F2-40D9-4DCC-8E41-254039122D4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7695668-FF98-4DCF-859B-71817E7D0BDD}" type="pres">
      <dgm:prSet presAssocID="{B5CD48F2-40D9-4DCC-8E41-254039122D43}" presName="level3hierChild" presStyleCnt="0"/>
      <dgm:spPr/>
    </dgm:pt>
    <dgm:pt modelId="{5F3FA746-D3B8-4C96-B084-48879D42AE67}" type="pres">
      <dgm:prSet presAssocID="{E064B24A-FFC6-4E62-9FF5-1A4811558AA5}" presName="conn2-1" presStyleLbl="parChTrans1D2" presStyleIdx="2" presStyleCnt="4"/>
      <dgm:spPr/>
      <dgm:t>
        <a:bodyPr/>
        <a:lstStyle/>
        <a:p>
          <a:endParaRPr lang="es-GT"/>
        </a:p>
      </dgm:t>
    </dgm:pt>
    <dgm:pt modelId="{D0FA09DD-B31C-4EF1-A63F-3FFAB2B623AD}" type="pres">
      <dgm:prSet presAssocID="{E064B24A-FFC6-4E62-9FF5-1A4811558AA5}" presName="connTx" presStyleLbl="parChTrans1D2" presStyleIdx="2" presStyleCnt="4"/>
      <dgm:spPr/>
      <dgm:t>
        <a:bodyPr/>
        <a:lstStyle/>
        <a:p>
          <a:endParaRPr lang="es-GT"/>
        </a:p>
      </dgm:t>
    </dgm:pt>
    <dgm:pt modelId="{1ED8ABAD-0AC1-406A-9CB9-2EC5878791AB}" type="pres">
      <dgm:prSet presAssocID="{AF275920-C706-4EE3-991F-67EA6BA4879D}" presName="root2" presStyleCnt="0"/>
      <dgm:spPr/>
    </dgm:pt>
    <dgm:pt modelId="{171C85DC-BE6B-48D3-891C-EAD51F75496D}" type="pres">
      <dgm:prSet presAssocID="{AF275920-C706-4EE3-991F-67EA6BA4879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E1071E4D-3AD9-4D29-918C-491942B8C56F}" type="pres">
      <dgm:prSet presAssocID="{AF275920-C706-4EE3-991F-67EA6BA4879D}" presName="level3hierChild" presStyleCnt="0"/>
      <dgm:spPr/>
    </dgm:pt>
    <dgm:pt modelId="{B97B2757-41CA-4E2E-A4BB-0EF49CA0924E}" type="pres">
      <dgm:prSet presAssocID="{5A87A39E-4B9D-498D-A147-569DB0EA0BB3}" presName="conn2-1" presStyleLbl="parChTrans1D2" presStyleIdx="3" presStyleCnt="4"/>
      <dgm:spPr/>
      <dgm:t>
        <a:bodyPr/>
        <a:lstStyle/>
        <a:p>
          <a:endParaRPr lang="es-GT"/>
        </a:p>
      </dgm:t>
    </dgm:pt>
    <dgm:pt modelId="{DBC765C4-50EB-48CC-AB74-E5E6C5B8FEB6}" type="pres">
      <dgm:prSet presAssocID="{5A87A39E-4B9D-498D-A147-569DB0EA0BB3}" presName="connTx" presStyleLbl="parChTrans1D2" presStyleIdx="3" presStyleCnt="4"/>
      <dgm:spPr/>
      <dgm:t>
        <a:bodyPr/>
        <a:lstStyle/>
        <a:p>
          <a:endParaRPr lang="es-GT"/>
        </a:p>
      </dgm:t>
    </dgm:pt>
    <dgm:pt modelId="{354DD25B-8809-4C4A-9EB8-E6964258251E}" type="pres">
      <dgm:prSet presAssocID="{AF10F59E-0B1E-4598-AC52-75D4CABD0820}" presName="root2" presStyleCnt="0"/>
      <dgm:spPr/>
    </dgm:pt>
    <dgm:pt modelId="{82F8152A-DE05-433D-A2A3-81184196C61F}" type="pres">
      <dgm:prSet presAssocID="{AF10F59E-0B1E-4598-AC52-75D4CABD082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C3D32E5B-4C50-44E3-B974-A0983A0F407C}" type="pres">
      <dgm:prSet presAssocID="{AF10F59E-0B1E-4598-AC52-75D4CABD0820}" presName="level3hierChild" presStyleCnt="0"/>
      <dgm:spPr/>
    </dgm:pt>
    <dgm:pt modelId="{2863B32E-369B-4694-B160-A0B705575E8A}" type="pres">
      <dgm:prSet presAssocID="{44A71CB5-1290-4DBD-8379-5DD7CE0BF00F}" presName="conn2-1" presStyleLbl="parChTrans1D3" presStyleIdx="0" presStyleCnt="3"/>
      <dgm:spPr/>
      <dgm:t>
        <a:bodyPr/>
        <a:lstStyle/>
        <a:p>
          <a:endParaRPr lang="es-GT"/>
        </a:p>
      </dgm:t>
    </dgm:pt>
    <dgm:pt modelId="{47F28BD1-C240-495B-8EB9-56BBC8754807}" type="pres">
      <dgm:prSet presAssocID="{44A71CB5-1290-4DBD-8379-5DD7CE0BF00F}" presName="connTx" presStyleLbl="parChTrans1D3" presStyleIdx="0" presStyleCnt="3"/>
      <dgm:spPr/>
      <dgm:t>
        <a:bodyPr/>
        <a:lstStyle/>
        <a:p>
          <a:endParaRPr lang="es-GT"/>
        </a:p>
      </dgm:t>
    </dgm:pt>
    <dgm:pt modelId="{095D4160-6567-4C0C-9307-1067E261F54C}" type="pres">
      <dgm:prSet presAssocID="{29076DDD-4AAC-4805-8C5C-CB36DB2490A9}" presName="root2" presStyleCnt="0"/>
      <dgm:spPr/>
    </dgm:pt>
    <dgm:pt modelId="{2DDED093-F2A1-46C1-B888-2252276E87EF}" type="pres">
      <dgm:prSet presAssocID="{29076DDD-4AAC-4805-8C5C-CB36DB2490A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9F3AD96-70DD-409F-BA44-1A8588EC9BFB}" type="pres">
      <dgm:prSet presAssocID="{29076DDD-4AAC-4805-8C5C-CB36DB2490A9}" presName="level3hierChild" presStyleCnt="0"/>
      <dgm:spPr/>
    </dgm:pt>
    <dgm:pt modelId="{1748B5D6-0683-4331-B2B1-F120C6945795}" type="pres">
      <dgm:prSet presAssocID="{907C1B57-E8ED-420F-9643-8AF7D5C1C48B}" presName="conn2-1" presStyleLbl="parChTrans1D3" presStyleIdx="1" presStyleCnt="3"/>
      <dgm:spPr/>
      <dgm:t>
        <a:bodyPr/>
        <a:lstStyle/>
        <a:p>
          <a:endParaRPr lang="es-GT"/>
        </a:p>
      </dgm:t>
    </dgm:pt>
    <dgm:pt modelId="{AA860A3D-84D6-46D9-B84B-B334CA17527A}" type="pres">
      <dgm:prSet presAssocID="{907C1B57-E8ED-420F-9643-8AF7D5C1C48B}" presName="connTx" presStyleLbl="parChTrans1D3" presStyleIdx="1" presStyleCnt="3"/>
      <dgm:spPr/>
      <dgm:t>
        <a:bodyPr/>
        <a:lstStyle/>
        <a:p>
          <a:endParaRPr lang="es-GT"/>
        </a:p>
      </dgm:t>
    </dgm:pt>
    <dgm:pt modelId="{CFC96360-B01E-4332-A24A-D8365B422033}" type="pres">
      <dgm:prSet presAssocID="{33C6ED38-E4C9-4E8A-A987-B91EBE9F68DF}" presName="root2" presStyleCnt="0"/>
      <dgm:spPr/>
    </dgm:pt>
    <dgm:pt modelId="{5557D409-C2D7-4BFA-8BA4-26AAD26A461F}" type="pres">
      <dgm:prSet presAssocID="{33C6ED38-E4C9-4E8A-A987-B91EBE9F68D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16409B25-D638-44F8-A113-BA9746FEFDA0}" type="pres">
      <dgm:prSet presAssocID="{33C6ED38-E4C9-4E8A-A987-B91EBE9F68DF}" presName="level3hierChild" presStyleCnt="0"/>
      <dgm:spPr/>
    </dgm:pt>
    <dgm:pt modelId="{83738A94-811A-4D0F-8CC4-213DB1A7B6E0}" type="pres">
      <dgm:prSet presAssocID="{E59C0DCB-237B-4179-B3E4-AA01D49F2AC6}" presName="conn2-1" presStyleLbl="parChTrans1D3" presStyleIdx="2" presStyleCnt="3"/>
      <dgm:spPr/>
      <dgm:t>
        <a:bodyPr/>
        <a:lstStyle/>
        <a:p>
          <a:endParaRPr lang="es-GT"/>
        </a:p>
      </dgm:t>
    </dgm:pt>
    <dgm:pt modelId="{104C2D1C-5E8A-420E-98A1-26569AD6D3AB}" type="pres">
      <dgm:prSet presAssocID="{E59C0DCB-237B-4179-B3E4-AA01D49F2AC6}" presName="connTx" presStyleLbl="parChTrans1D3" presStyleIdx="2" presStyleCnt="3"/>
      <dgm:spPr/>
      <dgm:t>
        <a:bodyPr/>
        <a:lstStyle/>
        <a:p>
          <a:endParaRPr lang="es-GT"/>
        </a:p>
      </dgm:t>
    </dgm:pt>
    <dgm:pt modelId="{4656E126-2C82-4E06-97F3-AD6697534A46}" type="pres">
      <dgm:prSet presAssocID="{33A4E1F4-2305-4204-92AF-99EB5BDB8F9C}" presName="root2" presStyleCnt="0"/>
      <dgm:spPr/>
    </dgm:pt>
    <dgm:pt modelId="{9981FA0E-65CA-4C17-B1E5-C8A6798C6EDF}" type="pres">
      <dgm:prSet presAssocID="{33A4E1F4-2305-4204-92AF-99EB5BDB8F9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A339C05-BDDE-4B7B-89D0-30CDC36D4C44}" type="pres">
      <dgm:prSet presAssocID="{33A4E1F4-2305-4204-92AF-99EB5BDB8F9C}" presName="level3hierChild" presStyleCnt="0"/>
      <dgm:spPr/>
    </dgm:pt>
  </dgm:ptLst>
  <dgm:cxnLst>
    <dgm:cxn modelId="{722E84E5-E7D9-42E5-BD47-D5BEC143323D}" type="presOf" srcId="{B5CD48F2-40D9-4DCC-8E41-254039122D43}" destId="{108DAA32-7C5C-4E58-BAD3-21CFAB50B704}" srcOrd="0" destOrd="0" presId="urn:microsoft.com/office/officeart/2008/layout/HorizontalMultiLevelHierarchy"/>
    <dgm:cxn modelId="{496A1AAB-4072-4263-AD19-355D4D3DD174}" srcId="{AF10F59E-0B1E-4598-AC52-75D4CABD0820}" destId="{29076DDD-4AAC-4805-8C5C-CB36DB2490A9}" srcOrd="0" destOrd="0" parTransId="{44A71CB5-1290-4DBD-8379-5DD7CE0BF00F}" sibTransId="{22F4708C-86B6-4E5B-9EDD-381A8747CD6A}"/>
    <dgm:cxn modelId="{01210504-A7D9-4052-BE14-5CE88CF6F07E}" type="presOf" srcId="{33A4E1F4-2305-4204-92AF-99EB5BDB8F9C}" destId="{9981FA0E-65CA-4C17-B1E5-C8A6798C6EDF}" srcOrd="0" destOrd="0" presId="urn:microsoft.com/office/officeart/2008/layout/HorizontalMultiLevelHierarchy"/>
    <dgm:cxn modelId="{3F6B1AB9-5622-42C4-AFE7-DE6AE2B3AF63}" srcId="{AF10F59E-0B1E-4598-AC52-75D4CABD0820}" destId="{33C6ED38-E4C9-4E8A-A987-B91EBE9F68DF}" srcOrd="1" destOrd="0" parTransId="{907C1B57-E8ED-420F-9643-8AF7D5C1C48B}" sibTransId="{24DD9860-F059-499F-BBC0-CF7A1DB929BC}"/>
    <dgm:cxn modelId="{B68F1FCC-8114-4B7D-90F1-09E1652A64DA}" type="presOf" srcId="{AF275920-C706-4EE3-991F-67EA6BA4879D}" destId="{171C85DC-BE6B-48D3-891C-EAD51F75496D}" srcOrd="0" destOrd="0" presId="urn:microsoft.com/office/officeart/2008/layout/HorizontalMultiLevelHierarchy"/>
    <dgm:cxn modelId="{3D792BAC-199E-4776-843A-02941619175F}" srcId="{AF10F59E-0B1E-4598-AC52-75D4CABD0820}" destId="{33A4E1F4-2305-4204-92AF-99EB5BDB8F9C}" srcOrd="2" destOrd="0" parTransId="{E59C0DCB-237B-4179-B3E4-AA01D49F2AC6}" sibTransId="{BACF12F8-43D7-4CA9-8DEA-A440975C1CB3}"/>
    <dgm:cxn modelId="{8E3F3D82-9593-4553-AA59-929B382B0BE2}" type="presOf" srcId="{5A87A39E-4B9D-498D-A147-569DB0EA0BB3}" destId="{DBC765C4-50EB-48CC-AB74-E5E6C5B8FEB6}" srcOrd="1" destOrd="0" presId="urn:microsoft.com/office/officeart/2008/layout/HorizontalMultiLevelHierarchy"/>
    <dgm:cxn modelId="{FCB12650-A148-4B9B-9F3B-7C89F81243F7}" type="presOf" srcId="{34FA1317-D345-4500-8200-FC97C3FC5B76}" destId="{44811980-9595-4D0A-A448-2C3F9CFFC816}" srcOrd="1" destOrd="0" presId="urn:microsoft.com/office/officeart/2008/layout/HorizontalMultiLevelHierarchy"/>
    <dgm:cxn modelId="{E43A83B1-DF13-4E4A-A2EA-C809D83B2D43}" type="presOf" srcId="{A0C80893-85CD-4C4A-883B-42F9F7FF9D35}" destId="{A6C5CE66-D085-4FFB-957E-4497C8713AF2}" srcOrd="0" destOrd="0" presId="urn:microsoft.com/office/officeart/2008/layout/HorizontalMultiLevelHierarchy"/>
    <dgm:cxn modelId="{5B9FF814-CB65-4FEB-A2A6-D02299A3DD11}" type="presOf" srcId="{E59C0DCB-237B-4179-B3E4-AA01D49F2AC6}" destId="{83738A94-811A-4D0F-8CC4-213DB1A7B6E0}" srcOrd="0" destOrd="0" presId="urn:microsoft.com/office/officeart/2008/layout/HorizontalMultiLevelHierarchy"/>
    <dgm:cxn modelId="{F54144F9-15ED-4D9A-8F53-1CC55437AA5F}" srcId="{CB75C5DF-24BB-4755-BE74-7FA716BDC1BE}" destId="{B5CD48F2-40D9-4DCC-8E41-254039122D43}" srcOrd="1" destOrd="0" parTransId="{3DC0D258-A016-4632-9E95-6E2D19BAE339}" sibTransId="{8ED88D55-D3F6-4391-9726-6F2125D13A94}"/>
    <dgm:cxn modelId="{059594B7-1752-4A33-AF7F-921E71924380}" type="presOf" srcId="{E59C0DCB-237B-4179-B3E4-AA01D49F2AC6}" destId="{104C2D1C-5E8A-420E-98A1-26569AD6D3AB}" srcOrd="1" destOrd="0" presId="urn:microsoft.com/office/officeart/2008/layout/HorizontalMultiLevelHierarchy"/>
    <dgm:cxn modelId="{57B43B9C-CE7B-4217-8941-D62EC3B52483}" type="presOf" srcId="{907C1B57-E8ED-420F-9643-8AF7D5C1C48B}" destId="{AA860A3D-84D6-46D9-B84B-B334CA17527A}" srcOrd="1" destOrd="0" presId="urn:microsoft.com/office/officeart/2008/layout/HorizontalMultiLevelHierarchy"/>
    <dgm:cxn modelId="{6CFFBB1B-9E31-4999-AA48-386A2BF28635}" type="presOf" srcId="{3DC0D258-A016-4632-9E95-6E2D19BAE339}" destId="{75741B7B-87B5-4D09-8EBE-71B01976E534}" srcOrd="0" destOrd="0" presId="urn:microsoft.com/office/officeart/2008/layout/HorizontalMultiLevelHierarchy"/>
    <dgm:cxn modelId="{9021741B-69E5-40CE-AF24-AC0B664F3B2E}" srcId="{CB75C5DF-24BB-4755-BE74-7FA716BDC1BE}" destId="{AF10F59E-0B1E-4598-AC52-75D4CABD0820}" srcOrd="3" destOrd="0" parTransId="{5A87A39E-4B9D-498D-A147-569DB0EA0BB3}" sibTransId="{9034BD41-D1AA-4B5C-9838-AD71A5A5344E}"/>
    <dgm:cxn modelId="{4F69A6E2-AC8D-4B56-A9BD-7B8C96E763E9}" srcId="{A9F0C9A6-EEFC-4898-A3BA-C83232813417}" destId="{CB75C5DF-24BB-4755-BE74-7FA716BDC1BE}" srcOrd="0" destOrd="0" parTransId="{D89D4FB2-987C-45AA-9D42-597C6A614632}" sibTransId="{84D005E8-8311-407C-B57D-86F561A9265F}"/>
    <dgm:cxn modelId="{8FF35D17-AF37-4C25-A110-C05F166DEC13}" type="presOf" srcId="{44A71CB5-1290-4DBD-8379-5DD7CE0BF00F}" destId="{47F28BD1-C240-495B-8EB9-56BBC8754807}" srcOrd="1" destOrd="0" presId="urn:microsoft.com/office/officeart/2008/layout/HorizontalMultiLevelHierarchy"/>
    <dgm:cxn modelId="{1E868855-29F8-403F-B9DE-B80CAD695D80}" type="presOf" srcId="{3DC0D258-A016-4632-9E95-6E2D19BAE339}" destId="{7B4B2FFE-70D7-4DC3-B540-9AE80CD10E40}" srcOrd="1" destOrd="0" presId="urn:microsoft.com/office/officeart/2008/layout/HorizontalMultiLevelHierarchy"/>
    <dgm:cxn modelId="{8642C5E2-D48C-42F1-8F75-60264CA6BD54}" type="presOf" srcId="{34FA1317-D345-4500-8200-FC97C3FC5B76}" destId="{46E7A3BA-B287-48D5-8818-856A7E779DA8}" srcOrd="0" destOrd="0" presId="urn:microsoft.com/office/officeart/2008/layout/HorizontalMultiLevelHierarchy"/>
    <dgm:cxn modelId="{C27AB7A3-4E55-4EBA-894A-D18D3DE3A95B}" srcId="{CB75C5DF-24BB-4755-BE74-7FA716BDC1BE}" destId="{A0C80893-85CD-4C4A-883B-42F9F7FF9D35}" srcOrd="0" destOrd="0" parTransId="{34FA1317-D345-4500-8200-FC97C3FC5B76}" sibTransId="{EF3A8CBD-84D8-4C52-89BD-710A6CA337C9}"/>
    <dgm:cxn modelId="{AA5CCABD-925A-418E-B25E-0DAEFE56DB61}" type="presOf" srcId="{29076DDD-4AAC-4805-8C5C-CB36DB2490A9}" destId="{2DDED093-F2A1-46C1-B888-2252276E87EF}" srcOrd="0" destOrd="0" presId="urn:microsoft.com/office/officeart/2008/layout/HorizontalMultiLevelHierarchy"/>
    <dgm:cxn modelId="{5697EB3C-6BA5-432C-9A86-10DE0C9502AA}" type="presOf" srcId="{5A87A39E-4B9D-498D-A147-569DB0EA0BB3}" destId="{B97B2757-41CA-4E2E-A4BB-0EF49CA0924E}" srcOrd="0" destOrd="0" presId="urn:microsoft.com/office/officeart/2008/layout/HorizontalMultiLevelHierarchy"/>
    <dgm:cxn modelId="{490F60F3-4856-4FCA-BB67-510AD64D1EFE}" srcId="{CB75C5DF-24BB-4755-BE74-7FA716BDC1BE}" destId="{AF275920-C706-4EE3-991F-67EA6BA4879D}" srcOrd="2" destOrd="0" parTransId="{E064B24A-FFC6-4E62-9FF5-1A4811558AA5}" sibTransId="{2CFD9D0D-FB55-42FA-9EFE-CF65668DF69A}"/>
    <dgm:cxn modelId="{D15244F6-C510-4E97-82C1-0B624EE18292}" type="presOf" srcId="{44A71CB5-1290-4DBD-8379-5DD7CE0BF00F}" destId="{2863B32E-369B-4694-B160-A0B705575E8A}" srcOrd="0" destOrd="0" presId="urn:microsoft.com/office/officeart/2008/layout/HorizontalMultiLevelHierarchy"/>
    <dgm:cxn modelId="{56C12BF1-BE95-4A62-9311-A6E6FEA7FFBD}" type="presOf" srcId="{E064B24A-FFC6-4E62-9FF5-1A4811558AA5}" destId="{D0FA09DD-B31C-4EF1-A63F-3FFAB2B623AD}" srcOrd="1" destOrd="0" presId="urn:microsoft.com/office/officeart/2008/layout/HorizontalMultiLevelHierarchy"/>
    <dgm:cxn modelId="{0822EDEE-C871-4CC8-81CF-DF47DA3695C3}" type="presOf" srcId="{A9F0C9A6-EEFC-4898-A3BA-C83232813417}" destId="{3088BB72-E5D5-4899-AF59-DB5E0F74A465}" srcOrd="0" destOrd="0" presId="urn:microsoft.com/office/officeart/2008/layout/HorizontalMultiLevelHierarchy"/>
    <dgm:cxn modelId="{4E9CF12B-00C7-4D36-974B-739317A01779}" type="presOf" srcId="{907C1B57-E8ED-420F-9643-8AF7D5C1C48B}" destId="{1748B5D6-0683-4331-B2B1-F120C6945795}" srcOrd="0" destOrd="0" presId="urn:microsoft.com/office/officeart/2008/layout/HorizontalMultiLevelHierarchy"/>
    <dgm:cxn modelId="{4DDD90F4-F238-42D9-83D9-AB1CA9CACD74}" type="presOf" srcId="{33C6ED38-E4C9-4E8A-A987-B91EBE9F68DF}" destId="{5557D409-C2D7-4BFA-8BA4-26AAD26A461F}" srcOrd="0" destOrd="0" presId="urn:microsoft.com/office/officeart/2008/layout/HorizontalMultiLevelHierarchy"/>
    <dgm:cxn modelId="{9614C8AC-8E72-4FB3-89D4-9AAFB71AE08B}" type="presOf" srcId="{E064B24A-FFC6-4E62-9FF5-1A4811558AA5}" destId="{5F3FA746-D3B8-4C96-B084-48879D42AE67}" srcOrd="0" destOrd="0" presId="urn:microsoft.com/office/officeart/2008/layout/HorizontalMultiLevelHierarchy"/>
    <dgm:cxn modelId="{B41974B9-DBCB-4CEF-B66D-EB7152D191BF}" type="presOf" srcId="{CB75C5DF-24BB-4755-BE74-7FA716BDC1BE}" destId="{D88E3CCF-A9BD-448C-9B2B-1257C340452A}" srcOrd="0" destOrd="0" presId="urn:microsoft.com/office/officeart/2008/layout/HorizontalMultiLevelHierarchy"/>
    <dgm:cxn modelId="{16F185A1-A484-41FE-852A-89E92D71C2D2}" type="presOf" srcId="{AF10F59E-0B1E-4598-AC52-75D4CABD0820}" destId="{82F8152A-DE05-433D-A2A3-81184196C61F}" srcOrd="0" destOrd="0" presId="urn:microsoft.com/office/officeart/2008/layout/HorizontalMultiLevelHierarchy"/>
    <dgm:cxn modelId="{8D9F4E26-F9DE-4A70-B5D9-0908DA2CAEB0}" type="presParOf" srcId="{3088BB72-E5D5-4899-AF59-DB5E0F74A465}" destId="{BD3DDAF2-B3D2-402D-993F-D8044C4C4953}" srcOrd="0" destOrd="0" presId="urn:microsoft.com/office/officeart/2008/layout/HorizontalMultiLevelHierarchy"/>
    <dgm:cxn modelId="{3DB4FFF9-A764-428C-A1AA-8D7061FCE095}" type="presParOf" srcId="{BD3DDAF2-B3D2-402D-993F-D8044C4C4953}" destId="{D88E3CCF-A9BD-448C-9B2B-1257C340452A}" srcOrd="0" destOrd="0" presId="urn:microsoft.com/office/officeart/2008/layout/HorizontalMultiLevelHierarchy"/>
    <dgm:cxn modelId="{077573B8-6DCE-4A7F-9424-C3BD776F802E}" type="presParOf" srcId="{BD3DDAF2-B3D2-402D-993F-D8044C4C4953}" destId="{337A0685-79A7-47B6-9EF2-F061549A6A94}" srcOrd="1" destOrd="0" presId="urn:microsoft.com/office/officeart/2008/layout/HorizontalMultiLevelHierarchy"/>
    <dgm:cxn modelId="{4B991170-24F1-4ADA-AF93-0D5094537790}" type="presParOf" srcId="{337A0685-79A7-47B6-9EF2-F061549A6A94}" destId="{46E7A3BA-B287-48D5-8818-856A7E779DA8}" srcOrd="0" destOrd="0" presId="urn:microsoft.com/office/officeart/2008/layout/HorizontalMultiLevelHierarchy"/>
    <dgm:cxn modelId="{038BCC58-922E-458F-8E0F-7BBCF9E3D349}" type="presParOf" srcId="{46E7A3BA-B287-48D5-8818-856A7E779DA8}" destId="{44811980-9595-4D0A-A448-2C3F9CFFC816}" srcOrd="0" destOrd="0" presId="urn:microsoft.com/office/officeart/2008/layout/HorizontalMultiLevelHierarchy"/>
    <dgm:cxn modelId="{7483A8FF-5B2E-4E12-8639-DBBF70F7242F}" type="presParOf" srcId="{337A0685-79A7-47B6-9EF2-F061549A6A94}" destId="{B00A5305-37E7-4D4B-9B02-B805083D3549}" srcOrd="1" destOrd="0" presId="urn:microsoft.com/office/officeart/2008/layout/HorizontalMultiLevelHierarchy"/>
    <dgm:cxn modelId="{8A8DF041-EC20-4F2F-A01B-F9B868923D04}" type="presParOf" srcId="{B00A5305-37E7-4D4B-9B02-B805083D3549}" destId="{A6C5CE66-D085-4FFB-957E-4497C8713AF2}" srcOrd="0" destOrd="0" presId="urn:microsoft.com/office/officeart/2008/layout/HorizontalMultiLevelHierarchy"/>
    <dgm:cxn modelId="{A4CF0F4A-9949-441E-A0D6-82F09809E9D8}" type="presParOf" srcId="{B00A5305-37E7-4D4B-9B02-B805083D3549}" destId="{C19F95BE-FBBD-4DD7-9A1B-CC6D865478E3}" srcOrd="1" destOrd="0" presId="urn:microsoft.com/office/officeart/2008/layout/HorizontalMultiLevelHierarchy"/>
    <dgm:cxn modelId="{5C3EBF9C-91CB-4FA8-BA22-65C0FA61C737}" type="presParOf" srcId="{337A0685-79A7-47B6-9EF2-F061549A6A94}" destId="{75741B7B-87B5-4D09-8EBE-71B01976E534}" srcOrd="2" destOrd="0" presId="urn:microsoft.com/office/officeart/2008/layout/HorizontalMultiLevelHierarchy"/>
    <dgm:cxn modelId="{1ECAFC41-9325-4659-A568-906484DD4A16}" type="presParOf" srcId="{75741B7B-87B5-4D09-8EBE-71B01976E534}" destId="{7B4B2FFE-70D7-4DC3-B540-9AE80CD10E40}" srcOrd="0" destOrd="0" presId="urn:microsoft.com/office/officeart/2008/layout/HorizontalMultiLevelHierarchy"/>
    <dgm:cxn modelId="{FF60FA48-D4D3-4FC9-A055-040CDBFD0E1A}" type="presParOf" srcId="{337A0685-79A7-47B6-9EF2-F061549A6A94}" destId="{A5C3450D-1EDD-4B0B-926E-44BCC2E9762E}" srcOrd="3" destOrd="0" presId="urn:microsoft.com/office/officeart/2008/layout/HorizontalMultiLevelHierarchy"/>
    <dgm:cxn modelId="{C377673D-CA12-455B-B41A-F4F92F5B2E04}" type="presParOf" srcId="{A5C3450D-1EDD-4B0B-926E-44BCC2E9762E}" destId="{108DAA32-7C5C-4E58-BAD3-21CFAB50B704}" srcOrd="0" destOrd="0" presId="urn:microsoft.com/office/officeart/2008/layout/HorizontalMultiLevelHierarchy"/>
    <dgm:cxn modelId="{EF27FA7D-10F9-441A-858D-4A59B5CBCE77}" type="presParOf" srcId="{A5C3450D-1EDD-4B0B-926E-44BCC2E9762E}" destId="{77695668-FF98-4DCF-859B-71817E7D0BDD}" srcOrd="1" destOrd="0" presId="urn:microsoft.com/office/officeart/2008/layout/HorizontalMultiLevelHierarchy"/>
    <dgm:cxn modelId="{9FEB5FBC-4070-47B8-BB6C-5AE99753C154}" type="presParOf" srcId="{337A0685-79A7-47B6-9EF2-F061549A6A94}" destId="{5F3FA746-D3B8-4C96-B084-48879D42AE67}" srcOrd="4" destOrd="0" presId="urn:microsoft.com/office/officeart/2008/layout/HorizontalMultiLevelHierarchy"/>
    <dgm:cxn modelId="{813AD39C-C840-4249-996F-F1E68089AB50}" type="presParOf" srcId="{5F3FA746-D3B8-4C96-B084-48879D42AE67}" destId="{D0FA09DD-B31C-4EF1-A63F-3FFAB2B623AD}" srcOrd="0" destOrd="0" presId="urn:microsoft.com/office/officeart/2008/layout/HorizontalMultiLevelHierarchy"/>
    <dgm:cxn modelId="{240EB879-D107-49EE-93AC-58FB262E20A8}" type="presParOf" srcId="{337A0685-79A7-47B6-9EF2-F061549A6A94}" destId="{1ED8ABAD-0AC1-406A-9CB9-2EC5878791AB}" srcOrd="5" destOrd="0" presId="urn:microsoft.com/office/officeart/2008/layout/HorizontalMultiLevelHierarchy"/>
    <dgm:cxn modelId="{BB1E7895-887F-40A4-BD27-C96EA60AD4BC}" type="presParOf" srcId="{1ED8ABAD-0AC1-406A-9CB9-2EC5878791AB}" destId="{171C85DC-BE6B-48D3-891C-EAD51F75496D}" srcOrd="0" destOrd="0" presId="urn:microsoft.com/office/officeart/2008/layout/HorizontalMultiLevelHierarchy"/>
    <dgm:cxn modelId="{E2B5CE4F-8493-46CC-927E-B004D051FBC3}" type="presParOf" srcId="{1ED8ABAD-0AC1-406A-9CB9-2EC5878791AB}" destId="{E1071E4D-3AD9-4D29-918C-491942B8C56F}" srcOrd="1" destOrd="0" presId="urn:microsoft.com/office/officeart/2008/layout/HorizontalMultiLevelHierarchy"/>
    <dgm:cxn modelId="{2E0B618F-4CC6-45F0-827A-016BD1D70E1C}" type="presParOf" srcId="{337A0685-79A7-47B6-9EF2-F061549A6A94}" destId="{B97B2757-41CA-4E2E-A4BB-0EF49CA0924E}" srcOrd="6" destOrd="0" presId="urn:microsoft.com/office/officeart/2008/layout/HorizontalMultiLevelHierarchy"/>
    <dgm:cxn modelId="{A0D8F040-A37A-43F1-A0F3-395E80774B77}" type="presParOf" srcId="{B97B2757-41CA-4E2E-A4BB-0EF49CA0924E}" destId="{DBC765C4-50EB-48CC-AB74-E5E6C5B8FEB6}" srcOrd="0" destOrd="0" presId="urn:microsoft.com/office/officeart/2008/layout/HorizontalMultiLevelHierarchy"/>
    <dgm:cxn modelId="{C7CDD467-BD49-4F09-B193-FA3CC44A7C1F}" type="presParOf" srcId="{337A0685-79A7-47B6-9EF2-F061549A6A94}" destId="{354DD25B-8809-4C4A-9EB8-E6964258251E}" srcOrd="7" destOrd="0" presId="urn:microsoft.com/office/officeart/2008/layout/HorizontalMultiLevelHierarchy"/>
    <dgm:cxn modelId="{715E7C9F-EEAE-42EF-9006-4FD08EB2DD60}" type="presParOf" srcId="{354DD25B-8809-4C4A-9EB8-E6964258251E}" destId="{82F8152A-DE05-433D-A2A3-81184196C61F}" srcOrd="0" destOrd="0" presId="urn:microsoft.com/office/officeart/2008/layout/HorizontalMultiLevelHierarchy"/>
    <dgm:cxn modelId="{66C64256-3E7B-484E-AB59-38C59B3320E4}" type="presParOf" srcId="{354DD25B-8809-4C4A-9EB8-E6964258251E}" destId="{C3D32E5B-4C50-44E3-B974-A0983A0F407C}" srcOrd="1" destOrd="0" presId="urn:microsoft.com/office/officeart/2008/layout/HorizontalMultiLevelHierarchy"/>
    <dgm:cxn modelId="{EC9C5E8C-CF63-4E8E-9E3F-F903AE4E4BC6}" type="presParOf" srcId="{C3D32E5B-4C50-44E3-B974-A0983A0F407C}" destId="{2863B32E-369B-4694-B160-A0B705575E8A}" srcOrd="0" destOrd="0" presId="urn:microsoft.com/office/officeart/2008/layout/HorizontalMultiLevelHierarchy"/>
    <dgm:cxn modelId="{B732B9AD-B8EB-4D36-A691-3ED092A84530}" type="presParOf" srcId="{2863B32E-369B-4694-B160-A0B705575E8A}" destId="{47F28BD1-C240-495B-8EB9-56BBC8754807}" srcOrd="0" destOrd="0" presId="urn:microsoft.com/office/officeart/2008/layout/HorizontalMultiLevelHierarchy"/>
    <dgm:cxn modelId="{60345ACE-94D7-49A2-BC7A-22680E9C019A}" type="presParOf" srcId="{C3D32E5B-4C50-44E3-B974-A0983A0F407C}" destId="{095D4160-6567-4C0C-9307-1067E261F54C}" srcOrd="1" destOrd="0" presId="urn:microsoft.com/office/officeart/2008/layout/HorizontalMultiLevelHierarchy"/>
    <dgm:cxn modelId="{4B615DEF-DFEF-425A-BBFC-0BF031117E81}" type="presParOf" srcId="{095D4160-6567-4C0C-9307-1067E261F54C}" destId="{2DDED093-F2A1-46C1-B888-2252276E87EF}" srcOrd="0" destOrd="0" presId="urn:microsoft.com/office/officeart/2008/layout/HorizontalMultiLevelHierarchy"/>
    <dgm:cxn modelId="{51F2DDC6-B39B-4B28-A3D9-7FBA95AF62BA}" type="presParOf" srcId="{095D4160-6567-4C0C-9307-1067E261F54C}" destId="{79F3AD96-70DD-409F-BA44-1A8588EC9BFB}" srcOrd="1" destOrd="0" presId="urn:microsoft.com/office/officeart/2008/layout/HorizontalMultiLevelHierarchy"/>
    <dgm:cxn modelId="{457E2BD8-8E3C-4ED6-AC08-66C39E5F47D4}" type="presParOf" srcId="{C3D32E5B-4C50-44E3-B974-A0983A0F407C}" destId="{1748B5D6-0683-4331-B2B1-F120C6945795}" srcOrd="2" destOrd="0" presId="urn:microsoft.com/office/officeart/2008/layout/HorizontalMultiLevelHierarchy"/>
    <dgm:cxn modelId="{A6060D2A-8848-42F7-9996-218E28F50CE8}" type="presParOf" srcId="{1748B5D6-0683-4331-B2B1-F120C6945795}" destId="{AA860A3D-84D6-46D9-B84B-B334CA17527A}" srcOrd="0" destOrd="0" presId="urn:microsoft.com/office/officeart/2008/layout/HorizontalMultiLevelHierarchy"/>
    <dgm:cxn modelId="{65DF6CAC-212B-4E76-9BE3-885979541BDC}" type="presParOf" srcId="{C3D32E5B-4C50-44E3-B974-A0983A0F407C}" destId="{CFC96360-B01E-4332-A24A-D8365B422033}" srcOrd="3" destOrd="0" presId="urn:microsoft.com/office/officeart/2008/layout/HorizontalMultiLevelHierarchy"/>
    <dgm:cxn modelId="{97A6FDFB-6729-4C7F-9E49-1F0E4A964E11}" type="presParOf" srcId="{CFC96360-B01E-4332-A24A-D8365B422033}" destId="{5557D409-C2D7-4BFA-8BA4-26AAD26A461F}" srcOrd="0" destOrd="0" presId="urn:microsoft.com/office/officeart/2008/layout/HorizontalMultiLevelHierarchy"/>
    <dgm:cxn modelId="{8E398181-E029-4EEF-B525-CE81630B4144}" type="presParOf" srcId="{CFC96360-B01E-4332-A24A-D8365B422033}" destId="{16409B25-D638-44F8-A113-BA9746FEFDA0}" srcOrd="1" destOrd="0" presId="urn:microsoft.com/office/officeart/2008/layout/HorizontalMultiLevelHierarchy"/>
    <dgm:cxn modelId="{E9BA7D19-D26B-4F36-B8ED-55EF7A223E38}" type="presParOf" srcId="{C3D32E5B-4C50-44E3-B974-A0983A0F407C}" destId="{83738A94-811A-4D0F-8CC4-213DB1A7B6E0}" srcOrd="4" destOrd="0" presId="urn:microsoft.com/office/officeart/2008/layout/HorizontalMultiLevelHierarchy"/>
    <dgm:cxn modelId="{203FD1C2-29B9-4B09-B3D0-2F222A295AA2}" type="presParOf" srcId="{83738A94-811A-4D0F-8CC4-213DB1A7B6E0}" destId="{104C2D1C-5E8A-420E-98A1-26569AD6D3AB}" srcOrd="0" destOrd="0" presId="urn:microsoft.com/office/officeart/2008/layout/HorizontalMultiLevelHierarchy"/>
    <dgm:cxn modelId="{DB504CC5-2196-4107-9EAE-375C2C11C4D8}" type="presParOf" srcId="{C3D32E5B-4C50-44E3-B974-A0983A0F407C}" destId="{4656E126-2C82-4E06-97F3-AD6697534A46}" srcOrd="5" destOrd="0" presId="urn:microsoft.com/office/officeart/2008/layout/HorizontalMultiLevelHierarchy"/>
    <dgm:cxn modelId="{48603188-30C7-49AB-B58C-E4B379325B50}" type="presParOf" srcId="{4656E126-2C82-4E06-97F3-AD6697534A46}" destId="{9981FA0E-65CA-4C17-B1E5-C8A6798C6EDF}" srcOrd="0" destOrd="0" presId="urn:microsoft.com/office/officeart/2008/layout/HorizontalMultiLevelHierarchy"/>
    <dgm:cxn modelId="{655DFA6E-F9D0-4FF2-AF9B-29CE787329FE}" type="presParOf" srcId="{4656E126-2C82-4E06-97F3-AD6697534A46}" destId="{FA339C05-BDDE-4B7B-89D0-30CDC36D4C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CA7099-9B6A-4E5C-912C-7A748694BD94}" type="doc">
      <dgm:prSet loTypeId="urn:microsoft.com/office/officeart/2005/8/layout/hierarchy5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02874102-9227-409F-A8BE-0A0A82D56F33}">
      <dgm:prSet phldrT="[Texto]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s-GT" dirty="0"/>
            <a:t>Compuestos cuaternarios </a:t>
          </a:r>
        </a:p>
      </dgm:t>
    </dgm:pt>
    <dgm:pt modelId="{EB6250CE-023F-4C4D-8D9A-7CFB43B15D4D}" type="parTrans" cxnId="{9049FC87-155C-41CB-BFCF-552B315F8D66}">
      <dgm:prSet/>
      <dgm:spPr/>
      <dgm:t>
        <a:bodyPr/>
        <a:lstStyle/>
        <a:p>
          <a:endParaRPr lang="es-GT"/>
        </a:p>
      </dgm:t>
    </dgm:pt>
    <dgm:pt modelId="{5D59104A-FD3E-4959-AE75-B155CD43A2EC}" type="sibTrans" cxnId="{9049FC87-155C-41CB-BFCF-552B315F8D66}">
      <dgm:prSet/>
      <dgm:spPr/>
      <dgm:t>
        <a:bodyPr/>
        <a:lstStyle/>
        <a:p>
          <a:endParaRPr lang="es-GT"/>
        </a:p>
      </dgm:t>
    </dgm:pt>
    <dgm:pt modelId="{F7E160E0-794C-4999-BC80-8E5758BFD39E}">
      <dgm:prSet phldrT="[Texto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s-GT"/>
            <a:t>Oxisales </a:t>
          </a:r>
        </a:p>
      </dgm:t>
    </dgm:pt>
    <dgm:pt modelId="{872B6AA4-0835-4872-9024-C4A806ECE315}" type="parTrans" cxnId="{15137DC4-8090-4343-BFF3-5D2101081DD3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s-GT"/>
        </a:p>
      </dgm:t>
    </dgm:pt>
    <dgm:pt modelId="{6BBFDF42-A337-44B3-ACD7-368B9DEA4FBE}" type="sibTrans" cxnId="{15137DC4-8090-4343-BFF3-5D2101081DD3}">
      <dgm:prSet/>
      <dgm:spPr/>
      <dgm:t>
        <a:bodyPr/>
        <a:lstStyle/>
        <a:p>
          <a:endParaRPr lang="es-GT"/>
        </a:p>
      </dgm:t>
    </dgm:pt>
    <dgm:pt modelId="{3D69CC24-CE0F-47C5-9BAE-F0D2E28C6E26}">
      <dgm:prSet phldrT="[Texto]"/>
      <dgm:spPr/>
      <dgm:t>
        <a:bodyPr/>
        <a:lstStyle/>
        <a:p>
          <a:r>
            <a:rPr lang="es-GT" dirty="0" err="1"/>
            <a:t>oxisales</a:t>
          </a:r>
          <a:r>
            <a:rPr lang="es-GT" dirty="0"/>
            <a:t> ácidos </a:t>
          </a:r>
        </a:p>
      </dgm:t>
    </dgm:pt>
    <dgm:pt modelId="{AE51617E-CB9C-4FEB-A22E-589CFA074BAF}" type="parTrans" cxnId="{DE0680E9-DD2A-4EAA-94CA-16C8307493B9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s-GT"/>
        </a:p>
      </dgm:t>
    </dgm:pt>
    <dgm:pt modelId="{57FFA8E1-5425-4218-98B4-FC95B052B9B0}" type="sibTrans" cxnId="{DE0680E9-DD2A-4EAA-94CA-16C8307493B9}">
      <dgm:prSet/>
      <dgm:spPr/>
      <dgm:t>
        <a:bodyPr/>
        <a:lstStyle/>
        <a:p>
          <a:endParaRPr lang="es-GT"/>
        </a:p>
      </dgm:t>
    </dgm:pt>
    <dgm:pt modelId="{70E9A238-6C05-4438-935F-76859C57F744}">
      <dgm:prSet phldrT="[Texto]"/>
      <dgm:spPr/>
      <dgm:t>
        <a:bodyPr/>
        <a:lstStyle/>
        <a:p>
          <a:r>
            <a:rPr lang="es-GT"/>
            <a:t>sales basicas </a:t>
          </a:r>
        </a:p>
      </dgm:t>
    </dgm:pt>
    <dgm:pt modelId="{DFA4C8CD-F8BC-43A3-AC16-D869ADC8CD19}" type="parTrans" cxnId="{E3F9C608-C108-416E-BAF8-192466BBBF3A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s-GT"/>
        </a:p>
      </dgm:t>
    </dgm:pt>
    <dgm:pt modelId="{98D8B9A6-4E97-41A7-9F96-59B8B1FFCF92}" type="sibTrans" cxnId="{E3F9C608-C108-416E-BAF8-192466BBBF3A}">
      <dgm:prSet/>
      <dgm:spPr/>
      <dgm:t>
        <a:bodyPr/>
        <a:lstStyle/>
        <a:p>
          <a:endParaRPr lang="es-GT"/>
        </a:p>
      </dgm:t>
    </dgm:pt>
    <dgm:pt modelId="{DDFA8702-37CD-4DC6-BAF5-FFB03E09FE34}">
      <dgm:prSet phldrT="[Texto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s-GT"/>
            <a:t>Hidratos </a:t>
          </a:r>
        </a:p>
      </dgm:t>
    </dgm:pt>
    <dgm:pt modelId="{5B5BFABB-FC30-43DE-9123-7498B91A2C7F}" type="parTrans" cxnId="{0CC47EB5-DABE-48BD-A241-619559EBAC44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s-GT"/>
        </a:p>
      </dgm:t>
    </dgm:pt>
    <dgm:pt modelId="{B9BC5FBE-6CDD-40FB-8E90-D78195FB5287}" type="sibTrans" cxnId="{0CC47EB5-DABE-48BD-A241-619559EBAC44}">
      <dgm:prSet/>
      <dgm:spPr/>
      <dgm:t>
        <a:bodyPr/>
        <a:lstStyle/>
        <a:p>
          <a:endParaRPr lang="es-GT"/>
        </a:p>
      </dgm:t>
    </dgm:pt>
    <dgm:pt modelId="{ACFB5F60-FD38-4B41-B43F-7615A1D9A317}">
      <dgm:prSet/>
      <dgm:spPr/>
      <dgm:t>
        <a:bodyPr/>
        <a:lstStyle/>
        <a:p>
          <a:r>
            <a:rPr lang="es-GT"/>
            <a:t>sales dobles </a:t>
          </a:r>
        </a:p>
      </dgm:t>
    </dgm:pt>
    <dgm:pt modelId="{6D97F934-0C01-4FBA-8AB6-D648203DA01C}" type="parTrans" cxnId="{A18081E3-140C-4718-BDAF-CD8A76083267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s-GT"/>
        </a:p>
      </dgm:t>
    </dgm:pt>
    <dgm:pt modelId="{DB9D1CA6-C8A7-4F6B-9FD7-F1E53EEED28F}" type="sibTrans" cxnId="{A18081E3-140C-4718-BDAF-CD8A76083267}">
      <dgm:prSet/>
      <dgm:spPr/>
      <dgm:t>
        <a:bodyPr/>
        <a:lstStyle/>
        <a:p>
          <a:endParaRPr lang="es-GT"/>
        </a:p>
      </dgm:t>
    </dgm:pt>
    <dgm:pt modelId="{E224B73E-5E11-4275-9B35-814DFA752305}" type="pres">
      <dgm:prSet presAssocID="{F4CA7099-9B6A-4E5C-912C-7A748694BD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908B338C-2E63-4696-934D-05B87BF94A05}" type="pres">
      <dgm:prSet presAssocID="{F4CA7099-9B6A-4E5C-912C-7A748694BD94}" presName="hierFlow" presStyleCnt="0"/>
      <dgm:spPr/>
    </dgm:pt>
    <dgm:pt modelId="{6AC38B70-C1AB-41B4-B016-4F4075D9E6F9}" type="pres">
      <dgm:prSet presAssocID="{F4CA7099-9B6A-4E5C-912C-7A748694BD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5E2451-54F0-463B-B81F-08E64309A0C3}" type="pres">
      <dgm:prSet presAssocID="{02874102-9227-409F-A8BE-0A0A82D56F33}" presName="Name17" presStyleCnt="0"/>
      <dgm:spPr/>
    </dgm:pt>
    <dgm:pt modelId="{5FD62D8B-44F6-407A-82CF-6C793467FD6A}" type="pres">
      <dgm:prSet presAssocID="{02874102-9227-409F-A8BE-0A0A82D56F3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E55A9A2E-96B7-4C6E-9F12-3AB61934AF0A}" type="pres">
      <dgm:prSet presAssocID="{02874102-9227-409F-A8BE-0A0A82D56F33}" presName="hierChild2" presStyleCnt="0"/>
      <dgm:spPr/>
    </dgm:pt>
    <dgm:pt modelId="{DF3531E3-CFBE-47A7-910A-14C97C780739}" type="pres">
      <dgm:prSet presAssocID="{872B6AA4-0835-4872-9024-C4A806ECE315}" presName="Name25" presStyleLbl="parChTrans1D2" presStyleIdx="0" presStyleCnt="2"/>
      <dgm:spPr/>
      <dgm:t>
        <a:bodyPr/>
        <a:lstStyle/>
        <a:p>
          <a:endParaRPr lang="es-GT"/>
        </a:p>
      </dgm:t>
    </dgm:pt>
    <dgm:pt modelId="{0EED8B91-1A1C-4C68-A87A-526CEEC762F3}" type="pres">
      <dgm:prSet presAssocID="{872B6AA4-0835-4872-9024-C4A806ECE315}" presName="connTx" presStyleLbl="parChTrans1D2" presStyleIdx="0" presStyleCnt="2"/>
      <dgm:spPr/>
      <dgm:t>
        <a:bodyPr/>
        <a:lstStyle/>
        <a:p>
          <a:endParaRPr lang="es-GT"/>
        </a:p>
      </dgm:t>
    </dgm:pt>
    <dgm:pt modelId="{1B3B2C1B-5633-451F-A074-DC2129825CD5}" type="pres">
      <dgm:prSet presAssocID="{F7E160E0-794C-4999-BC80-8E5758BFD39E}" presName="Name30" presStyleCnt="0"/>
      <dgm:spPr/>
    </dgm:pt>
    <dgm:pt modelId="{DA844B1C-65A0-409B-BFA0-5D33356D0309}" type="pres">
      <dgm:prSet presAssocID="{F7E160E0-794C-4999-BC80-8E5758BFD39E}" presName="level2Shape" presStyleLbl="node2" presStyleIdx="0" presStyleCnt="2"/>
      <dgm:spPr/>
      <dgm:t>
        <a:bodyPr/>
        <a:lstStyle/>
        <a:p>
          <a:endParaRPr lang="es-GT"/>
        </a:p>
      </dgm:t>
    </dgm:pt>
    <dgm:pt modelId="{AF360266-6DB9-4E10-B839-4A63491D5B7A}" type="pres">
      <dgm:prSet presAssocID="{F7E160E0-794C-4999-BC80-8E5758BFD39E}" presName="hierChild3" presStyleCnt="0"/>
      <dgm:spPr/>
    </dgm:pt>
    <dgm:pt modelId="{123437C1-1EFE-4C20-8821-C2EEB02983BD}" type="pres">
      <dgm:prSet presAssocID="{AE51617E-CB9C-4FEB-A22E-589CFA074BAF}" presName="Name25" presStyleLbl="parChTrans1D3" presStyleIdx="0" presStyleCnt="3"/>
      <dgm:spPr/>
      <dgm:t>
        <a:bodyPr/>
        <a:lstStyle/>
        <a:p>
          <a:endParaRPr lang="es-GT"/>
        </a:p>
      </dgm:t>
    </dgm:pt>
    <dgm:pt modelId="{23DA6C17-C066-4126-9BFA-BF86A9C9297E}" type="pres">
      <dgm:prSet presAssocID="{AE51617E-CB9C-4FEB-A22E-589CFA074BAF}" presName="connTx" presStyleLbl="parChTrans1D3" presStyleIdx="0" presStyleCnt="3"/>
      <dgm:spPr/>
      <dgm:t>
        <a:bodyPr/>
        <a:lstStyle/>
        <a:p>
          <a:endParaRPr lang="es-GT"/>
        </a:p>
      </dgm:t>
    </dgm:pt>
    <dgm:pt modelId="{05309C9B-E8A9-4FD6-9DDE-897BDBD98007}" type="pres">
      <dgm:prSet presAssocID="{3D69CC24-CE0F-47C5-9BAE-F0D2E28C6E26}" presName="Name30" presStyleCnt="0"/>
      <dgm:spPr/>
    </dgm:pt>
    <dgm:pt modelId="{45EA9395-9D00-4E5A-BBE8-EB892790FC67}" type="pres">
      <dgm:prSet presAssocID="{3D69CC24-CE0F-47C5-9BAE-F0D2E28C6E26}" presName="level2Shape" presStyleLbl="node3" presStyleIdx="0" presStyleCnt="3"/>
      <dgm:spPr/>
      <dgm:t>
        <a:bodyPr/>
        <a:lstStyle/>
        <a:p>
          <a:endParaRPr lang="es-GT"/>
        </a:p>
      </dgm:t>
    </dgm:pt>
    <dgm:pt modelId="{C6E22D46-FB14-40BB-B936-04099F401B42}" type="pres">
      <dgm:prSet presAssocID="{3D69CC24-CE0F-47C5-9BAE-F0D2E28C6E26}" presName="hierChild3" presStyleCnt="0"/>
      <dgm:spPr/>
    </dgm:pt>
    <dgm:pt modelId="{3F1501DE-173B-4C7D-B9CC-9E2AC68EFC8B}" type="pres">
      <dgm:prSet presAssocID="{DFA4C8CD-F8BC-43A3-AC16-D869ADC8CD19}" presName="Name25" presStyleLbl="parChTrans1D3" presStyleIdx="1" presStyleCnt="3"/>
      <dgm:spPr/>
      <dgm:t>
        <a:bodyPr/>
        <a:lstStyle/>
        <a:p>
          <a:endParaRPr lang="es-GT"/>
        </a:p>
      </dgm:t>
    </dgm:pt>
    <dgm:pt modelId="{E4C8B86E-DC67-4799-BEC3-C742C2BE711A}" type="pres">
      <dgm:prSet presAssocID="{DFA4C8CD-F8BC-43A3-AC16-D869ADC8CD19}" presName="connTx" presStyleLbl="parChTrans1D3" presStyleIdx="1" presStyleCnt="3"/>
      <dgm:spPr/>
      <dgm:t>
        <a:bodyPr/>
        <a:lstStyle/>
        <a:p>
          <a:endParaRPr lang="es-GT"/>
        </a:p>
      </dgm:t>
    </dgm:pt>
    <dgm:pt modelId="{CDD71512-4190-483C-B9A9-AB11CA52F08A}" type="pres">
      <dgm:prSet presAssocID="{70E9A238-6C05-4438-935F-76859C57F744}" presName="Name30" presStyleCnt="0"/>
      <dgm:spPr/>
    </dgm:pt>
    <dgm:pt modelId="{98BC29C8-FB13-4B55-8F8C-812FC302A290}" type="pres">
      <dgm:prSet presAssocID="{70E9A238-6C05-4438-935F-76859C57F744}" presName="level2Shape" presStyleLbl="node3" presStyleIdx="1" presStyleCnt="3"/>
      <dgm:spPr/>
      <dgm:t>
        <a:bodyPr/>
        <a:lstStyle/>
        <a:p>
          <a:endParaRPr lang="es-GT"/>
        </a:p>
      </dgm:t>
    </dgm:pt>
    <dgm:pt modelId="{4ED427FD-85AB-4032-BBB0-8B95A019FF9D}" type="pres">
      <dgm:prSet presAssocID="{70E9A238-6C05-4438-935F-76859C57F744}" presName="hierChild3" presStyleCnt="0"/>
      <dgm:spPr/>
    </dgm:pt>
    <dgm:pt modelId="{647F95C0-1A95-4F22-9475-6AA39C63C47E}" type="pres">
      <dgm:prSet presAssocID="{6D97F934-0C01-4FBA-8AB6-D648203DA01C}" presName="Name25" presStyleLbl="parChTrans1D3" presStyleIdx="2" presStyleCnt="3"/>
      <dgm:spPr/>
      <dgm:t>
        <a:bodyPr/>
        <a:lstStyle/>
        <a:p>
          <a:endParaRPr lang="es-GT"/>
        </a:p>
      </dgm:t>
    </dgm:pt>
    <dgm:pt modelId="{43F8765B-01EF-43A4-AD88-97D8BC57FF83}" type="pres">
      <dgm:prSet presAssocID="{6D97F934-0C01-4FBA-8AB6-D648203DA01C}" presName="connTx" presStyleLbl="parChTrans1D3" presStyleIdx="2" presStyleCnt="3"/>
      <dgm:spPr/>
      <dgm:t>
        <a:bodyPr/>
        <a:lstStyle/>
        <a:p>
          <a:endParaRPr lang="es-GT"/>
        </a:p>
      </dgm:t>
    </dgm:pt>
    <dgm:pt modelId="{3E580B7F-1110-48A7-B140-0BABD78676B6}" type="pres">
      <dgm:prSet presAssocID="{ACFB5F60-FD38-4B41-B43F-7615A1D9A317}" presName="Name30" presStyleCnt="0"/>
      <dgm:spPr/>
    </dgm:pt>
    <dgm:pt modelId="{C0370394-EB71-46F2-92AD-D96D87AAEF7D}" type="pres">
      <dgm:prSet presAssocID="{ACFB5F60-FD38-4B41-B43F-7615A1D9A317}" presName="level2Shape" presStyleLbl="node3" presStyleIdx="2" presStyleCnt="3"/>
      <dgm:spPr/>
      <dgm:t>
        <a:bodyPr/>
        <a:lstStyle/>
        <a:p>
          <a:endParaRPr lang="es-GT"/>
        </a:p>
      </dgm:t>
    </dgm:pt>
    <dgm:pt modelId="{6C055189-1BBC-4ED5-A7DD-5FFBE5F5AEED}" type="pres">
      <dgm:prSet presAssocID="{ACFB5F60-FD38-4B41-B43F-7615A1D9A317}" presName="hierChild3" presStyleCnt="0"/>
      <dgm:spPr/>
    </dgm:pt>
    <dgm:pt modelId="{7F8D0A12-45B3-4AFF-BDFD-D6DAF81C5BEA}" type="pres">
      <dgm:prSet presAssocID="{5B5BFABB-FC30-43DE-9123-7498B91A2C7F}" presName="Name25" presStyleLbl="parChTrans1D2" presStyleIdx="1" presStyleCnt="2"/>
      <dgm:spPr/>
      <dgm:t>
        <a:bodyPr/>
        <a:lstStyle/>
        <a:p>
          <a:endParaRPr lang="es-GT"/>
        </a:p>
      </dgm:t>
    </dgm:pt>
    <dgm:pt modelId="{824693CD-DE86-401E-9C1B-FE968E742CE9}" type="pres">
      <dgm:prSet presAssocID="{5B5BFABB-FC30-43DE-9123-7498B91A2C7F}" presName="connTx" presStyleLbl="parChTrans1D2" presStyleIdx="1" presStyleCnt="2"/>
      <dgm:spPr/>
      <dgm:t>
        <a:bodyPr/>
        <a:lstStyle/>
        <a:p>
          <a:endParaRPr lang="es-GT"/>
        </a:p>
      </dgm:t>
    </dgm:pt>
    <dgm:pt modelId="{8E759AC5-E74A-49A4-94B3-65F75D72CC41}" type="pres">
      <dgm:prSet presAssocID="{DDFA8702-37CD-4DC6-BAF5-FFB03E09FE34}" presName="Name30" presStyleCnt="0"/>
      <dgm:spPr/>
    </dgm:pt>
    <dgm:pt modelId="{36D63924-5D7F-4C60-AF0B-DF32776658D5}" type="pres">
      <dgm:prSet presAssocID="{DDFA8702-37CD-4DC6-BAF5-FFB03E09FE34}" presName="level2Shape" presStyleLbl="node2" presStyleIdx="1" presStyleCnt="2"/>
      <dgm:spPr/>
      <dgm:t>
        <a:bodyPr/>
        <a:lstStyle/>
        <a:p>
          <a:endParaRPr lang="es-GT"/>
        </a:p>
      </dgm:t>
    </dgm:pt>
    <dgm:pt modelId="{C2E141E9-E449-4BB7-8370-A69FE5B18477}" type="pres">
      <dgm:prSet presAssocID="{DDFA8702-37CD-4DC6-BAF5-FFB03E09FE34}" presName="hierChild3" presStyleCnt="0"/>
      <dgm:spPr/>
    </dgm:pt>
    <dgm:pt modelId="{FC27EBC8-EB88-42DF-A842-CBF0A80FE499}" type="pres">
      <dgm:prSet presAssocID="{F4CA7099-9B6A-4E5C-912C-7A748694BD94}" presName="bgShapesFlow" presStyleCnt="0"/>
      <dgm:spPr/>
    </dgm:pt>
  </dgm:ptLst>
  <dgm:cxnLst>
    <dgm:cxn modelId="{2DFE8D70-A1B1-4FD7-8BFA-F88B8FC97C8D}" type="presOf" srcId="{6D97F934-0C01-4FBA-8AB6-D648203DA01C}" destId="{647F95C0-1A95-4F22-9475-6AA39C63C47E}" srcOrd="0" destOrd="0" presId="urn:microsoft.com/office/officeart/2005/8/layout/hierarchy5"/>
    <dgm:cxn modelId="{69536693-5A5C-4A83-93CE-710A8B79EE2D}" type="presOf" srcId="{ACFB5F60-FD38-4B41-B43F-7615A1D9A317}" destId="{C0370394-EB71-46F2-92AD-D96D87AAEF7D}" srcOrd="0" destOrd="0" presId="urn:microsoft.com/office/officeart/2005/8/layout/hierarchy5"/>
    <dgm:cxn modelId="{0CC47EB5-DABE-48BD-A241-619559EBAC44}" srcId="{02874102-9227-409F-A8BE-0A0A82D56F33}" destId="{DDFA8702-37CD-4DC6-BAF5-FFB03E09FE34}" srcOrd="1" destOrd="0" parTransId="{5B5BFABB-FC30-43DE-9123-7498B91A2C7F}" sibTransId="{B9BC5FBE-6CDD-40FB-8E90-D78195FB5287}"/>
    <dgm:cxn modelId="{A18081E3-140C-4718-BDAF-CD8A76083267}" srcId="{F7E160E0-794C-4999-BC80-8E5758BFD39E}" destId="{ACFB5F60-FD38-4B41-B43F-7615A1D9A317}" srcOrd="2" destOrd="0" parTransId="{6D97F934-0C01-4FBA-8AB6-D648203DA01C}" sibTransId="{DB9D1CA6-C8A7-4F6B-9FD7-F1E53EEED28F}"/>
    <dgm:cxn modelId="{7FC8E991-F153-4DDF-AB20-CB09789F08A3}" type="presOf" srcId="{F4CA7099-9B6A-4E5C-912C-7A748694BD94}" destId="{E224B73E-5E11-4275-9B35-814DFA752305}" srcOrd="0" destOrd="0" presId="urn:microsoft.com/office/officeart/2005/8/layout/hierarchy5"/>
    <dgm:cxn modelId="{E3F9C608-C108-416E-BAF8-192466BBBF3A}" srcId="{F7E160E0-794C-4999-BC80-8E5758BFD39E}" destId="{70E9A238-6C05-4438-935F-76859C57F744}" srcOrd="1" destOrd="0" parTransId="{DFA4C8CD-F8BC-43A3-AC16-D869ADC8CD19}" sibTransId="{98D8B9A6-4E97-41A7-9F96-59B8B1FFCF92}"/>
    <dgm:cxn modelId="{EC49367F-B018-4324-B7BE-2E44415C1603}" type="presOf" srcId="{5B5BFABB-FC30-43DE-9123-7498B91A2C7F}" destId="{824693CD-DE86-401E-9C1B-FE968E742CE9}" srcOrd="1" destOrd="0" presId="urn:microsoft.com/office/officeart/2005/8/layout/hierarchy5"/>
    <dgm:cxn modelId="{9049FC87-155C-41CB-BFCF-552B315F8D66}" srcId="{F4CA7099-9B6A-4E5C-912C-7A748694BD94}" destId="{02874102-9227-409F-A8BE-0A0A82D56F33}" srcOrd="0" destOrd="0" parTransId="{EB6250CE-023F-4C4D-8D9A-7CFB43B15D4D}" sibTransId="{5D59104A-FD3E-4959-AE75-B155CD43A2EC}"/>
    <dgm:cxn modelId="{2D65F324-9718-4F83-BC4A-1EF29894380A}" type="presOf" srcId="{AE51617E-CB9C-4FEB-A22E-589CFA074BAF}" destId="{123437C1-1EFE-4C20-8821-C2EEB02983BD}" srcOrd="0" destOrd="0" presId="urn:microsoft.com/office/officeart/2005/8/layout/hierarchy5"/>
    <dgm:cxn modelId="{A407ED2B-3B9D-4FB2-96E9-0475A0AFD077}" type="presOf" srcId="{02874102-9227-409F-A8BE-0A0A82D56F33}" destId="{5FD62D8B-44F6-407A-82CF-6C793467FD6A}" srcOrd="0" destOrd="0" presId="urn:microsoft.com/office/officeart/2005/8/layout/hierarchy5"/>
    <dgm:cxn modelId="{5C2BA587-A76F-42F0-BDEF-73844562CB13}" type="presOf" srcId="{3D69CC24-CE0F-47C5-9BAE-F0D2E28C6E26}" destId="{45EA9395-9D00-4E5A-BBE8-EB892790FC67}" srcOrd="0" destOrd="0" presId="urn:microsoft.com/office/officeart/2005/8/layout/hierarchy5"/>
    <dgm:cxn modelId="{9BA8903A-4C43-44DF-BF21-63CF7415C40C}" type="presOf" srcId="{DFA4C8CD-F8BC-43A3-AC16-D869ADC8CD19}" destId="{3F1501DE-173B-4C7D-B9CC-9E2AC68EFC8B}" srcOrd="0" destOrd="0" presId="urn:microsoft.com/office/officeart/2005/8/layout/hierarchy5"/>
    <dgm:cxn modelId="{15137DC4-8090-4343-BFF3-5D2101081DD3}" srcId="{02874102-9227-409F-A8BE-0A0A82D56F33}" destId="{F7E160E0-794C-4999-BC80-8E5758BFD39E}" srcOrd="0" destOrd="0" parTransId="{872B6AA4-0835-4872-9024-C4A806ECE315}" sibTransId="{6BBFDF42-A337-44B3-ACD7-368B9DEA4FBE}"/>
    <dgm:cxn modelId="{7EB3BA68-E7F1-456F-BB6D-24E5D4510161}" type="presOf" srcId="{6D97F934-0C01-4FBA-8AB6-D648203DA01C}" destId="{43F8765B-01EF-43A4-AD88-97D8BC57FF83}" srcOrd="1" destOrd="0" presId="urn:microsoft.com/office/officeart/2005/8/layout/hierarchy5"/>
    <dgm:cxn modelId="{90234762-6CC6-4CE7-B5BE-3CE21143936D}" type="presOf" srcId="{DDFA8702-37CD-4DC6-BAF5-FFB03E09FE34}" destId="{36D63924-5D7F-4C60-AF0B-DF32776658D5}" srcOrd="0" destOrd="0" presId="urn:microsoft.com/office/officeart/2005/8/layout/hierarchy5"/>
    <dgm:cxn modelId="{92D25931-BA0E-4840-A619-FD65E03C1D15}" type="presOf" srcId="{872B6AA4-0835-4872-9024-C4A806ECE315}" destId="{DF3531E3-CFBE-47A7-910A-14C97C780739}" srcOrd="0" destOrd="0" presId="urn:microsoft.com/office/officeart/2005/8/layout/hierarchy5"/>
    <dgm:cxn modelId="{7FE90481-ECFC-41F7-8B9A-1197FCD1C1A3}" type="presOf" srcId="{5B5BFABB-FC30-43DE-9123-7498B91A2C7F}" destId="{7F8D0A12-45B3-4AFF-BDFD-D6DAF81C5BEA}" srcOrd="0" destOrd="0" presId="urn:microsoft.com/office/officeart/2005/8/layout/hierarchy5"/>
    <dgm:cxn modelId="{480C363B-A319-42C6-8D8B-EA1692967D68}" type="presOf" srcId="{872B6AA4-0835-4872-9024-C4A806ECE315}" destId="{0EED8B91-1A1C-4C68-A87A-526CEEC762F3}" srcOrd="1" destOrd="0" presId="urn:microsoft.com/office/officeart/2005/8/layout/hierarchy5"/>
    <dgm:cxn modelId="{DE0680E9-DD2A-4EAA-94CA-16C8307493B9}" srcId="{F7E160E0-794C-4999-BC80-8E5758BFD39E}" destId="{3D69CC24-CE0F-47C5-9BAE-F0D2E28C6E26}" srcOrd="0" destOrd="0" parTransId="{AE51617E-CB9C-4FEB-A22E-589CFA074BAF}" sibTransId="{57FFA8E1-5425-4218-98B4-FC95B052B9B0}"/>
    <dgm:cxn modelId="{09626EF9-73E5-46E0-8777-B5AD311B6CD1}" type="presOf" srcId="{DFA4C8CD-F8BC-43A3-AC16-D869ADC8CD19}" destId="{E4C8B86E-DC67-4799-BEC3-C742C2BE711A}" srcOrd="1" destOrd="0" presId="urn:microsoft.com/office/officeart/2005/8/layout/hierarchy5"/>
    <dgm:cxn modelId="{1FDFBACB-55F0-4462-8F08-04D40F1363BC}" type="presOf" srcId="{AE51617E-CB9C-4FEB-A22E-589CFA074BAF}" destId="{23DA6C17-C066-4126-9BFA-BF86A9C9297E}" srcOrd="1" destOrd="0" presId="urn:microsoft.com/office/officeart/2005/8/layout/hierarchy5"/>
    <dgm:cxn modelId="{59A62D14-A3BD-4D23-AAAA-6C05707C46CC}" type="presOf" srcId="{F7E160E0-794C-4999-BC80-8E5758BFD39E}" destId="{DA844B1C-65A0-409B-BFA0-5D33356D0309}" srcOrd="0" destOrd="0" presId="urn:microsoft.com/office/officeart/2005/8/layout/hierarchy5"/>
    <dgm:cxn modelId="{FE7E8829-9A65-4207-9A50-0ABF4855BE7C}" type="presOf" srcId="{70E9A238-6C05-4438-935F-76859C57F744}" destId="{98BC29C8-FB13-4B55-8F8C-812FC302A290}" srcOrd="0" destOrd="0" presId="urn:microsoft.com/office/officeart/2005/8/layout/hierarchy5"/>
    <dgm:cxn modelId="{585AC665-8055-4AA9-9CA0-FDC9DF11DAE5}" type="presParOf" srcId="{E224B73E-5E11-4275-9B35-814DFA752305}" destId="{908B338C-2E63-4696-934D-05B87BF94A05}" srcOrd="0" destOrd="0" presId="urn:microsoft.com/office/officeart/2005/8/layout/hierarchy5"/>
    <dgm:cxn modelId="{0AC4BBC7-3E14-4BE3-B2FA-E789901891A6}" type="presParOf" srcId="{908B338C-2E63-4696-934D-05B87BF94A05}" destId="{6AC38B70-C1AB-41B4-B016-4F4075D9E6F9}" srcOrd="0" destOrd="0" presId="urn:microsoft.com/office/officeart/2005/8/layout/hierarchy5"/>
    <dgm:cxn modelId="{E175B814-FA79-41B0-A9AC-8A36876DE65F}" type="presParOf" srcId="{6AC38B70-C1AB-41B4-B016-4F4075D9E6F9}" destId="{E05E2451-54F0-463B-B81F-08E64309A0C3}" srcOrd="0" destOrd="0" presId="urn:microsoft.com/office/officeart/2005/8/layout/hierarchy5"/>
    <dgm:cxn modelId="{6746B231-3D7D-48A2-8E48-BB8FFA79A8C7}" type="presParOf" srcId="{E05E2451-54F0-463B-B81F-08E64309A0C3}" destId="{5FD62D8B-44F6-407A-82CF-6C793467FD6A}" srcOrd="0" destOrd="0" presId="urn:microsoft.com/office/officeart/2005/8/layout/hierarchy5"/>
    <dgm:cxn modelId="{B212F59B-DF7D-4BEC-BFA7-FCD8CAC8073C}" type="presParOf" srcId="{E05E2451-54F0-463B-B81F-08E64309A0C3}" destId="{E55A9A2E-96B7-4C6E-9F12-3AB61934AF0A}" srcOrd="1" destOrd="0" presId="urn:microsoft.com/office/officeart/2005/8/layout/hierarchy5"/>
    <dgm:cxn modelId="{1506D42B-CF84-4F8D-A2AB-C96E06258E86}" type="presParOf" srcId="{E55A9A2E-96B7-4C6E-9F12-3AB61934AF0A}" destId="{DF3531E3-CFBE-47A7-910A-14C97C780739}" srcOrd="0" destOrd="0" presId="urn:microsoft.com/office/officeart/2005/8/layout/hierarchy5"/>
    <dgm:cxn modelId="{ACB2A89A-D1F4-41EC-B91A-BA9E3A51C4FB}" type="presParOf" srcId="{DF3531E3-CFBE-47A7-910A-14C97C780739}" destId="{0EED8B91-1A1C-4C68-A87A-526CEEC762F3}" srcOrd="0" destOrd="0" presId="urn:microsoft.com/office/officeart/2005/8/layout/hierarchy5"/>
    <dgm:cxn modelId="{2A7D665E-689B-4D49-9DF1-7BFBD819BECF}" type="presParOf" srcId="{E55A9A2E-96B7-4C6E-9F12-3AB61934AF0A}" destId="{1B3B2C1B-5633-451F-A074-DC2129825CD5}" srcOrd="1" destOrd="0" presId="urn:microsoft.com/office/officeart/2005/8/layout/hierarchy5"/>
    <dgm:cxn modelId="{052E9B7F-68EA-4500-B270-F109F904D467}" type="presParOf" srcId="{1B3B2C1B-5633-451F-A074-DC2129825CD5}" destId="{DA844B1C-65A0-409B-BFA0-5D33356D0309}" srcOrd="0" destOrd="0" presId="urn:microsoft.com/office/officeart/2005/8/layout/hierarchy5"/>
    <dgm:cxn modelId="{840FD19E-134C-4699-BD6A-EBE4703931AB}" type="presParOf" srcId="{1B3B2C1B-5633-451F-A074-DC2129825CD5}" destId="{AF360266-6DB9-4E10-B839-4A63491D5B7A}" srcOrd="1" destOrd="0" presId="urn:microsoft.com/office/officeart/2005/8/layout/hierarchy5"/>
    <dgm:cxn modelId="{D448EFF9-D623-4190-9E6B-F9133FC6AFD9}" type="presParOf" srcId="{AF360266-6DB9-4E10-B839-4A63491D5B7A}" destId="{123437C1-1EFE-4C20-8821-C2EEB02983BD}" srcOrd="0" destOrd="0" presId="urn:microsoft.com/office/officeart/2005/8/layout/hierarchy5"/>
    <dgm:cxn modelId="{7B788BB2-192A-46A5-85C7-4B438FA30AEC}" type="presParOf" srcId="{123437C1-1EFE-4C20-8821-C2EEB02983BD}" destId="{23DA6C17-C066-4126-9BFA-BF86A9C9297E}" srcOrd="0" destOrd="0" presId="urn:microsoft.com/office/officeart/2005/8/layout/hierarchy5"/>
    <dgm:cxn modelId="{976A0D8F-449F-45DC-A8AA-2B2A51E950AE}" type="presParOf" srcId="{AF360266-6DB9-4E10-B839-4A63491D5B7A}" destId="{05309C9B-E8A9-4FD6-9DDE-897BDBD98007}" srcOrd="1" destOrd="0" presId="urn:microsoft.com/office/officeart/2005/8/layout/hierarchy5"/>
    <dgm:cxn modelId="{5121A3F9-8125-490C-AADE-632C574A4544}" type="presParOf" srcId="{05309C9B-E8A9-4FD6-9DDE-897BDBD98007}" destId="{45EA9395-9D00-4E5A-BBE8-EB892790FC67}" srcOrd="0" destOrd="0" presId="urn:microsoft.com/office/officeart/2005/8/layout/hierarchy5"/>
    <dgm:cxn modelId="{7A577A4F-4C3A-48C3-B6EE-A5180B74D574}" type="presParOf" srcId="{05309C9B-E8A9-4FD6-9DDE-897BDBD98007}" destId="{C6E22D46-FB14-40BB-B936-04099F401B42}" srcOrd="1" destOrd="0" presId="urn:microsoft.com/office/officeart/2005/8/layout/hierarchy5"/>
    <dgm:cxn modelId="{A89F03E4-EEF6-4259-AC1F-F89D57E5BD8A}" type="presParOf" srcId="{AF360266-6DB9-4E10-B839-4A63491D5B7A}" destId="{3F1501DE-173B-4C7D-B9CC-9E2AC68EFC8B}" srcOrd="2" destOrd="0" presId="urn:microsoft.com/office/officeart/2005/8/layout/hierarchy5"/>
    <dgm:cxn modelId="{821BCCA0-B6CF-4871-9ADB-69B5D5299AD6}" type="presParOf" srcId="{3F1501DE-173B-4C7D-B9CC-9E2AC68EFC8B}" destId="{E4C8B86E-DC67-4799-BEC3-C742C2BE711A}" srcOrd="0" destOrd="0" presId="urn:microsoft.com/office/officeart/2005/8/layout/hierarchy5"/>
    <dgm:cxn modelId="{C4C7720F-FF94-492D-A7CA-27AEF7D38F7B}" type="presParOf" srcId="{AF360266-6DB9-4E10-B839-4A63491D5B7A}" destId="{CDD71512-4190-483C-B9A9-AB11CA52F08A}" srcOrd="3" destOrd="0" presId="urn:microsoft.com/office/officeart/2005/8/layout/hierarchy5"/>
    <dgm:cxn modelId="{70597D98-0851-4D34-B639-EB87734CD3CE}" type="presParOf" srcId="{CDD71512-4190-483C-B9A9-AB11CA52F08A}" destId="{98BC29C8-FB13-4B55-8F8C-812FC302A290}" srcOrd="0" destOrd="0" presId="urn:microsoft.com/office/officeart/2005/8/layout/hierarchy5"/>
    <dgm:cxn modelId="{3397810F-B8C4-465A-A235-71B6BEFD1EC9}" type="presParOf" srcId="{CDD71512-4190-483C-B9A9-AB11CA52F08A}" destId="{4ED427FD-85AB-4032-BBB0-8B95A019FF9D}" srcOrd="1" destOrd="0" presId="urn:microsoft.com/office/officeart/2005/8/layout/hierarchy5"/>
    <dgm:cxn modelId="{82844BCC-F39D-4B36-8946-F53E1C67911A}" type="presParOf" srcId="{AF360266-6DB9-4E10-B839-4A63491D5B7A}" destId="{647F95C0-1A95-4F22-9475-6AA39C63C47E}" srcOrd="4" destOrd="0" presId="urn:microsoft.com/office/officeart/2005/8/layout/hierarchy5"/>
    <dgm:cxn modelId="{6FBC054B-4C1F-48D6-8D2F-9461FFE62024}" type="presParOf" srcId="{647F95C0-1A95-4F22-9475-6AA39C63C47E}" destId="{43F8765B-01EF-43A4-AD88-97D8BC57FF83}" srcOrd="0" destOrd="0" presId="urn:microsoft.com/office/officeart/2005/8/layout/hierarchy5"/>
    <dgm:cxn modelId="{E561DB95-A5D8-4599-9188-23179A76FF81}" type="presParOf" srcId="{AF360266-6DB9-4E10-B839-4A63491D5B7A}" destId="{3E580B7F-1110-48A7-B140-0BABD78676B6}" srcOrd="5" destOrd="0" presId="urn:microsoft.com/office/officeart/2005/8/layout/hierarchy5"/>
    <dgm:cxn modelId="{298AAD72-64C5-4D0B-9D29-D5FE7AEFA3CB}" type="presParOf" srcId="{3E580B7F-1110-48A7-B140-0BABD78676B6}" destId="{C0370394-EB71-46F2-92AD-D96D87AAEF7D}" srcOrd="0" destOrd="0" presId="urn:microsoft.com/office/officeart/2005/8/layout/hierarchy5"/>
    <dgm:cxn modelId="{759F59C5-365E-45CA-8602-59F1BCA2F095}" type="presParOf" srcId="{3E580B7F-1110-48A7-B140-0BABD78676B6}" destId="{6C055189-1BBC-4ED5-A7DD-5FFBE5F5AEED}" srcOrd="1" destOrd="0" presId="urn:microsoft.com/office/officeart/2005/8/layout/hierarchy5"/>
    <dgm:cxn modelId="{7986A46D-D8FC-4172-8FA1-65481FFA535E}" type="presParOf" srcId="{E55A9A2E-96B7-4C6E-9F12-3AB61934AF0A}" destId="{7F8D0A12-45B3-4AFF-BDFD-D6DAF81C5BEA}" srcOrd="2" destOrd="0" presId="urn:microsoft.com/office/officeart/2005/8/layout/hierarchy5"/>
    <dgm:cxn modelId="{9FF055C5-1D92-4141-8ACB-4A68ADA0D583}" type="presParOf" srcId="{7F8D0A12-45B3-4AFF-BDFD-D6DAF81C5BEA}" destId="{824693CD-DE86-401E-9C1B-FE968E742CE9}" srcOrd="0" destOrd="0" presId="urn:microsoft.com/office/officeart/2005/8/layout/hierarchy5"/>
    <dgm:cxn modelId="{F8C1A3AE-B386-4EB1-ABD2-69AEE94074DE}" type="presParOf" srcId="{E55A9A2E-96B7-4C6E-9F12-3AB61934AF0A}" destId="{8E759AC5-E74A-49A4-94B3-65F75D72CC41}" srcOrd="3" destOrd="0" presId="urn:microsoft.com/office/officeart/2005/8/layout/hierarchy5"/>
    <dgm:cxn modelId="{6AD47DD9-1A86-442C-BD2F-4AEE965F32F8}" type="presParOf" srcId="{8E759AC5-E74A-49A4-94B3-65F75D72CC41}" destId="{36D63924-5D7F-4C60-AF0B-DF32776658D5}" srcOrd="0" destOrd="0" presId="urn:microsoft.com/office/officeart/2005/8/layout/hierarchy5"/>
    <dgm:cxn modelId="{1FDCD1EB-A76F-4DF5-9633-1C53C328C7EA}" type="presParOf" srcId="{8E759AC5-E74A-49A4-94B3-65F75D72CC41}" destId="{C2E141E9-E449-4BB7-8370-A69FE5B18477}" srcOrd="1" destOrd="0" presId="urn:microsoft.com/office/officeart/2005/8/layout/hierarchy5"/>
    <dgm:cxn modelId="{DDAF0B41-411A-4BD2-9D34-4E7A3C40532E}" type="presParOf" srcId="{E224B73E-5E11-4275-9B35-814DFA752305}" destId="{FC27EBC8-EB88-42DF-A842-CBF0A80FE499}" srcOrd="1" destOrd="0" presId="urn:microsoft.com/office/officeart/2005/8/layout/hierarchy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B7F50-E620-4B1D-A6AE-F5A89AE3AB85}">
      <dsp:nvSpPr>
        <dsp:cNvPr id="0" name=""/>
        <dsp:cNvSpPr/>
      </dsp:nvSpPr>
      <dsp:spPr>
        <a:xfrm>
          <a:off x="115497" y="0"/>
          <a:ext cx="6243093" cy="1447360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200" kern="1200" dirty="0"/>
            <a:t>Binarios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/>
            <a:t>son los compuesto </a:t>
          </a:r>
          <a:r>
            <a:rPr lang="es-GT" sz="1700" kern="1200" dirty="0" smtClean="0"/>
            <a:t>inorgánicos </a:t>
          </a:r>
          <a:r>
            <a:rPr lang="es-GT" sz="1700" kern="1200" dirty="0"/>
            <a:t>que poseen dos </a:t>
          </a:r>
          <a:r>
            <a:rPr lang="es-GT" sz="1700" kern="1200" dirty="0" err="1"/>
            <a:t>heteroatomos</a:t>
          </a:r>
          <a:r>
            <a:rPr lang="es-GT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/>
            <a:t>ejemplos: </a:t>
          </a:r>
          <a:r>
            <a:rPr lang="es-GT" sz="1700" kern="1200" dirty="0" err="1"/>
            <a:t>KCl</a:t>
          </a:r>
          <a:r>
            <a:rPr lang="es-GT" sz="1700" kern="1200" dirty="0"/>
            <a:t>, </a:t>
          </a:r>
          <a:r>
            <a:rPr lang="es-GT" sz="1700" kern="1200" dirty="0" err="1"/>
            <a:t>NaI</a:t>
          </a:r>
          <a:r>
            <a:rPr lang="es-GT" sz="1700" kern="1200" dirty="0"/>
            <a:t>, H</a:t>
          </a:r>
          <a:r>
            <a:rPr lang="es-GT" sz="1700" kern="1200" baseline="-25000" dirty="0"/>
            <a:t>2</a:t>
          </a:r>
          <a:r>
            <a:rPr lang="es-GT" sz="1700" kern="1200" baseline="0" dirty="0"/>
            <a:t>O</a:t>
          </a:r>
          <a:endParaRPr lang="es-GT" sz="1700" kern="1200" dirty="0"/>
        </a:p>
      </dsp:txBody>
      <dsp:txXfrm>
        <a:off x="157889" y="42392"/>
        <a:ext cx="4681277" cy="1362576"/>
      </dsp:txXfrm>
    </dsp:sp>
    <dsp:sp modelId="{3E0A3202-9794-4945-9621-514013A800CC}">
      <dsp:nvSpPr>
        <dsp:cNvPr id="0" name=""/>
        <dsp:cNvSpPr/>
      </dsp:nvSpPr>
      <dsp:spPr>
        <a:xfrm>
          <a:off x="550861" y="1688587"/>
          <a:ext cx="6243093" cy="144736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200" kern="1200"/>
            <a:t>Ternario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/>
            <a:t>son los compuestos </a:t>
          </a:r>
          <a:r>
            <a:rPr lang="es-GT" sz="1700" kern="1200" dirty="0" smtClean="0"/>
            <a:t>inorgánicos </a:t>
          </a:r>
          <a:r>
            <a:rPr lang="es-GT" sz="1700" kern="1200" dirty="0"/>
            <a:t>que poseen tres </a:t>
          </a:r>
          <a:r>
            <a:rPr lang="es-GT" sz="1700" kern="1200" dirty="0" err="1" smtClean="0"/>
            <a:t>heteroatomos</a:t>
          </a:r>
          <a:r>
            <a:rPr lang="es-GT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/>
            <a:t>ejemplos H</a:t>
          </a:r>
          <a:r>
            <a:rPr lang="es-GT" sz="1700" kern="1200" baseline="-25000"/>
            <a:t>2</a:t>
          </a:r>
          <a:r>
            <a:rPr lang="es-GT" sz="1700" kern="1200" baseline="0"/>
            <a:t>SO</a:t>
          </a:r>
          <a:r>
            <a:rPr lang="es-GT" sz="1700" kern="1200" baseline="-25000"/>
            <a:t>4</a:t>
          </a:r>
          <a:r>
            <a:rPr lang="es-GT" sz="1700" kern="1200" baseline="0"/>
            <a:t>, KOH y Cu(NO</a:t>
          </a:r>
          <a:r>
            <a:rPr lang="es-GT" sz="1700" kern="1200" baseline="-25000"/>
            <a:t>3</a:t>
          </a:r>
          <a:r>
            <a:rPr lang="es-GT" sz="1700" kern="1200" baseline="0"/>
            <a:t>)</a:t>
          </a:r>
          <a:r>
            <a:rPr lang="es-GT" sz="1700" kern="1200" baseline="-25000"/>
            <a:t>2</a:t>
          </a:r>
          <a:endParaRPr lang="es-GT" sz="1700" kern="1200"/>
        </a:p>
      </dsp:txBody>
      <dsp:txXfrm>
        <a:off x="593253" y="1730979"/>
        <a:ext cx="4666663" cy="1362576"/>
      </dsp:txXfrm>
    </dsp:sp>
    <dsp:sp modelId="{D5C642F3-5D20-4B79-93D9-DC56DA23E1CE}">
      <dsp:nvSpPr>
        <dsp:cNvPr id="0" name=""/>
        <dsp:cNvSpPr/>
      </dsp:nvSpPr>
      <dsp:spPr>
        <a:xfrm>
          <a:off x="1101722" y="3377175"/>
          <a:ext cx="6243093" cy="1447360"/>
        </a:xfrm>
        <a:prstGeom prst="roundRect">
          <a:avLst>
            <a:gd name="adj" fmla="val 10000"/>
          </a:avLst>
        </a:prstGeom>
        <a:solidFill>
          <a:schemeClr val="tx2">
            <a:lumMod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200" kern="1200" dirty="0">
              <a:solidFill>
                <a:schemeClr val="tx1"/>
              </a:solidFill>
            </a:rPr>
            <a:t>Cuaternarios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>
              <a:solidFill>
                <a:schemeClr val="tx1"/>
              </a:solidFill>
            </a:rPr>
            <a:t>son los compuestos </a:t>
          </a:r>
          <a:r>
            <a:rPr lang="es-GT" sz="1700" kern="1200" dirty="0" smtClean="0">
              <a:solidFill>
                <a:schemeClr val="tx1"/>
              </a:solidFill>
            </a:rPr>
            <a:t>inorgánicos </a:t>
          </a:r>
          <a:r>
            <a:rPr lang="es-GT" sz="1700" kern="1200" dirty="0">
              <a:solidFill>
                <a:schemeClr val="tx1"/>
              </a:solidFill>
            </a:rPr>
            <a:t>que poseen mas de tres </a:t>
          </a:r>
          <a:r>
            <a:rPr lang="es-GT" sz="1700" kern="1200" dirty="0" err="1" smtClean="0">
              <a:solidFill>
                <a:schemeClr val="tx1"/>
              </a:solidFill>
            </a:rPr>
            <a:t>heteroatomos</a:t>
          </a:r>
          <a:r>
            <a:rPr lang="es-GT" sz="1700" kern="1200" dirty="0" smtClean="0">
              <a:solidFill>
                <a:schemeClr val="tx1"/>
              </a:solidFill>
            </a:rPr>
            <a:t> </a:t>
          </a:r>
          <a:r>
            <a:rPr lang="es-GT" sz="1700" kern="1200" dirty="0">
              <a:solidFill>
                <a:schemeClr val="tx1"/>
              </a:solidFill>
            </a:rPr>
            <a:t>por compuesto.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>
              <a:solidFill>
                <a:schemeClr val="tx1"/>
              </a:solidFill>
            </a:rPr>
            <a:t>ejemplos </a:t>
          </a:r>
          <a:r>
            <a:rPr lang="es-GT" sz="1700" kern="1200" dirty="0">
              <a:solidFill>
                <a:schemeClr val="tx1"/>
              </a:solidFill>
            </a:rPr>
            <a:t>KHSO4</a:t>
          </a:r>
          <a:r>
            <a:rPr lang="es-GT" sz="1700" kern="1200" baseline="0" dirty="0">
              <a:solidFill>
                <a:schemeClr val="tx1"/>
              </a:solidFill>
            </a:rPr>
            <a:t>,</a:t>
          </a:r>
          <a:r>
            <a:rPr lang="es-GT" sz="1700" kern="1200" baseline="-25000" dirty="0">
              <a:solidFill>
                <a:schemeClr val="tx1"/>
              </a:solidFill>
            </a:rPr>
            <a:t> </a:t>
          </a:r>
          <a:r>
            <a:rPr lang="es-GT" sz="1700" kern="1200" baseline="0" dirty="0">
              <a:solidFill>
                <a:schemeClr val="tx1"/>
              </a:solidFill>
            </a:rPr>
            <a:t>FeOHCO</a:t>
          </a:r>
          <a:r>
            <a:rPr lang="es-GT" sz="1700" kern="1200" baseline="-25000" dirty="0">
              <a:solidFill>
                <a:schemeClr val="tx1"/>
              </a:solidFill>
            </a:rPr>
            <a:t>3</a:t>
          </a:r>
          <a:r>
            <a:rPr lang="es-GT" sz="1700" kern="1200" baseline="0" dirty="0">
              <a:solidFill>
                <a:schemeClr val="tx1"/>
              </a:solidFill>
            </a:rPr>
            <a:t>,  K</a:t>
          </a:r>
          <a:r>
            <a:rPr lang="es-GT" sz="1700" kern="1200" baseline="-25000" dirty="0">
              <a:solidFill>
                <a:schemeClr val="tx1"/>
              </a:solidFill>
            </a:rPr>
            <a:t>3</a:t>
          </a:r>
          <a:r>
            <a:rPr lang="es-GT" sz="1700" kern="1200" baseline="0" dirty="0">
              <a:solidFill>
                <a:schemeClr val="tx1"/>
              </a:solidFill>
            </a:rPr>
            <a:t>[Fe(CN)</a:t>
          </a:r>
          <a:r>
            <a:rPr lang="es-GT" sz="1700" kern="1200" baseline="-25000" dirty="0">
              <a:solidFill>
                <a:schemeClr val="tx1"/>
              </a:solidFill>
            </a:rPr>
            <a:t>6</a:t>
          </a:r>
          <a:r>
            <a:rPr lang="es-GT" sz="1700" kern="1200" baseline="0" dirty="0">
              <a:solidFill>
                <a:schemeClr val="tx1"/>
              </a:solidFill>
            </a:rPr>
            <a:t>]</a:t>
          </a:r>
          <a:endParaRPr lang="es-GT" sz="1700" kern="1200" dirty="0">
            <a:solidFill>
              <a:schemeClr val="tx1"/>
            </a:solidFill>
          </a:endParaRPr>
        </a:p>
      </dsp:txBody>
      <dsp:txXfrm>
        <a:off x="1144114" y="3419567"/>
        <a:ext cx="4666663" cy="1362576"/>
      </dsp:txXfrm>
    </dsp:sp>
    <dsp:sp modelId="{F1E47D8E-E545-4F1F-A7E4-EB4804F65D3D}">
      <dsp:nvSpPr>
        <dsp:cNvPr id="0" name=""/>
        <dsp:cNvSpPr/>
      </dsp:nvSpPr>
      <dsp:spPr>
        <a:xfrm>
          <a:off x="5378409" y="1072227"/>
          <a:ext cx="940784" cy="940784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3600" kern="1200"/>
        </a:p>
      </dsp:txBody>
      <dsp:txXfrm>
        <a:off x="5590085" y="1072227"/>
        <a:ext cx="517432" cy="707940"/>
      </dsp:txXfrm>
    </dsp:sp>
    <dsp:sp modelId="{51A0DC69-3BF1-43D4-8E35-43A507E9DCF4}">
      <dsp:nvSpPr>
        <dsp:cNvPr id="0" name=""/>
        <dsp:cNvSpPr/>
      </dsp:nvSpPr>
      <dsp:spPr>
        <a:xfrm>
          <a:off x="5853170" y="2776520"/>
          <a:ext cx="940784" cy="940784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3600" kern="1200"/>
        </a:p>
      </dsp:txBody>
      <dsp:txXfrm>
        <a:off x="6064846" y="2776520"/>
        <a:ext cx="517432" cy="707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CFA1D-9B8A-447B-8006-95EBA26B16BE}">
      <dsp:nvSpPr>
        <dsp:cNvPr id="0" name=""/>
        <dsp:cNvSpPr/>
      </dsp:nvSpPr>
      <dsp:spPr>
        <a:xfrm>
          <a:off x="4813635" y="1462956"/>
          <a:ext cx="181346" cy="2272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875"/>
              </a:lnTo>
              <a:lnTo>
                <a:pt x="181346" y="2272875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DAD5D-804A-4267-AB5B-CA39301ADA58}">
      <dsp:nvSpPr>
        <dsp:cNvPr id="0" name=""/>
        <dsp:cNvSpPr/>
      </dsp:nvSpPr>
      <dsp:spPr>
        <a:xfrm>
          <a:off x="4813635" y="1462956"/>
          <a:ext cx="181346" cy="1414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502"/>
              </a:lnTo>
              <a:lnTo>
                <a:pt x="181346" y="1414502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2EB9-8180-4FB2-BE7B-1DAFAF72533E}">
      <dsp:nvSpPr>
        <dsp:cNvPr id="0" name=""/>
        <dsp:cNvSpPr/>
      </dsp:nvSpPr>
      <dsp:spPr>
        <a:xfrm>
          <a:off x="4813635" y="1462956"/>
          <a:ext cx="181346" cy="55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129"/>
              </a:lnTo>
              <a:lnTo>
                <a:pt x="181346" y="556129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1844B-2A9A-4B8E-A3C2-1FA078733A35}">
      <dsp:nvSpPr>
        <dsp:cNvPr id="0" name=""/>
        <dsp:cNvSpPr/>
      </dsp:nvSpPr>
      <dsp:spPr>
        <a:xfrm>
          <a:off x="3834364" y="604583"/>
          <a:ext cx="1462861" cy="25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42"/>
              </a:lnTo>
              <a:lnTo>
                <a:pt x="1462861" y="126942"/>
              </a:lnTo>
              <a:lnTo>
                <a:pt x="1462861" y="253885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8DEDD-13D3-4FB4-B6F7-EAE077FB270A}">
      <dsp:nvSpPr>
        <dsp:cNvPr id="0" name=""/>
        <dsp:cNvSpPr/>
      </dsp:nvSpPr>
      <dsp:spPr>
        <a:xfrm>
          <a:off x="3350773" y="1462956"/>
          <a:ext cx="181346" cy="3131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1248"/>
              </a:lnTo>
              <a:lnTo>
                <a:pt x="181346" y="3131248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43314-AD94-4A7C-B8F0-7AF4D1020683}">
      <dsp:nvSpPr>
        <dsp:cNvPr id="0" name=""/>
        <dsp:cNvSpPr/>
      </dsp:nvSpPr>
      <dsp:spPr>
        <a:xfrm>
          <a:off x="3350773" y="1462956"/>
          <a:ext cx="181346" cy="2272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875"/>
              </a:lnTo>
              <a:lnTo>
                <a:pt x="181346" y="2272875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F84DA-64A7-403B-9AD6-FB2BEC42C9E6}">
      <dsp:nvSpPr>
        <dsp:cNvPr id="0" name=""/>
        <dsp:cNvSpPr/>
      </dsp:nvSpPr>
      <dsp:spPr>
        <a:xfrm>
          <a:off x="3350773" y="1462956"/>
          <a:ext cx="181346" cy="1414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502"/>
              </a:lnTo>
              <a:lnTo>
                <a:pt x="181346" y="1414502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9822C-B7D1-4E5D-A77B-7F5159A82224}">
      <dsp:nvSpPr>
        <dsp:cNvPr id="0" name=""/>
        <dsp:cNvSpPr/>
      </dsp:nvSpPr>
      <dsp:spPr>
        <a:xfrm>
          <a:off x="3350773" y="1462956"/>
          <a:ext cx="181346" cy="55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129"/>
              </a:lnTo>
              <a:lnTo>
                <a:pt x="181346" y="556129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8AA34-D575-4627-8B8E-7FD7E8527553}">
      <dsp:nvSpPr>
        <dsp:cNvPr id="0" name=""/>
        <dsp:cNvSpPr/>
      </dsp:nvSpPr>
      <dsp:spPr>
        <a:xfrm>
          <a:off x="3788644" y="604583"/>
          <a:ext cx="91440" cy="253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885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61D8A-6F5A-4F35-9F80-78539924D867}">
      <dsp:nvSpPr>
        <dsp:cNvPr id="0" name=""/>
        <dsp:cNvSpPr/>
      </dsp:nvSpPr>
      <dsp:spPr>
        <a:xfrm>
          <a:off x="1887912" y="1462956"/>
          <a:ext cx="181346" cy="2272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875"/>
              </a:lnTo>
              <a:lnTo>
                <a:pt x="181346" y="2272875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E95F3-B9F2-4553-BA6F-190DB4D96D9A}">
      <dsp:nvSpPr>
        <dsp:cNvPr id="0" name=""/>
        <dsp:cNvSpPr/>
      </dsp:nvSpPr>
      <dsp:spPr>
        <a:xfrm>
          <a:off x="1887912" y="1462956"/>
          <a:ext cx="181346" cy="1414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502"/>
              </a:lnTo>
              <a:lnTo>
                <a:pt x="181346" y="1414502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390CB-84A7-4ABA-8A07-4CFB564F9B55}">
      <dsp:nvSpPr>
        <dsp:cNvPr id="0" name=""/>
        <dsp:cNvSpPr/>
      </dsp:nvSpPr>
      <dsp:spPr>
        <a:xfrm>
          <a:off x="1887912" y="1462956"/>
          <a:ext cx="181346" cy="55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129"/>
              </a:lnTo>
              <a:lnTo>
                <a:pt x="181346" y="556129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5FC6-6D2B-4D53-BD44-3B06C7E3F1AA}">
      <dsp:nvSpPr>
        <dsp:cNvPr id="0" name=""/>
        <dsp:cNvSpPr/>
      </dsp:nvSpPr>
      <dsp:spPr>
        <a:xfrm>
          <a:off x="2371503" y="604583"/>
          <a:ext cx="1462861" cy="253885"/>
        </a:xfrm>
        <a:custGeom>
          <a:avLst/>
          <a:gdLst/>
          <a:ahLst/>
          <a:cxnLst/>
          <a:rect l="0" t="0" r="0" b="0"/>
          <a:pathLst>
            <a:path>
              <a:moveTo>
                <a:pt x="1462861" y="0"/>
              </a:moveTo>
              <a:lnTo>
                <a:pt x="1462861" y="126942"/>
              </a:lnTo>
              <a:lnTo>
                <a:pt x="0" y="126942"/>
              </a:lnTo>
              <a:lnTo>
                <a:pt x="0" y="253885"/>
              </a:lnTo>
            </a:path>
          </a:pathLst>
        </a:custGeom>
        <a:noFill/>
        <a:ln w="1905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D30F5-1E5B-4869-B293-6A7A9F35FE5C}">
      <dsp:nvSpPr>
        <dsp:cNvPr id="0" name=""/>
        <dsp:cNvSpPr/>
      </dsp:nvSpPr>
      <dsp:spPr>
        <a:xfrm>
          <a:off x="3229876" y="94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/>
            <a:t>Compuestos binarios</a:t>
          </a:r>
        </a:p>
      </dsp:txBody>
      <dsp:txXfrm>
        <a:off x="3229876" y="94"/>
        <a:ext cx="1208976" cy="604488"/>
      </dsp:txXfrm>
    </dsp:sp>
    <dsp:sp modelId="{6E7C525E-DB48-4968-872B-89CEAC873B65}">
      <dsp:nvSpPr>
        <dsp:cNvPr id="0" name=""/>
        <dsp:cNvSpPr/>
      </dsp:nvSpPr>
      <dsp:spPr>
        <a:xfrm>
          <a:off x="1767014" y="858468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/>
            <a:t>Compuestos con </a:t>
          </a:r>
          <a:r>
            <a:rPr lang="es-GT" sz="1400" kern="1200" dirty="0"/>
            <a:t>oxigeno</a:t>
          </a:r>
        </a:p>
      </dsp:txBody>
      <dsp:txXfrm>
        <a:off x="1767014" y="858468"/>
        <a:ext cx="1208976" cy="604488"/>
      </dsp:txXfrm>
    </dsp:sp>
    <dsp:sp modelId="{4CF6D539-D157-452D-B7F4-66AA6F5756CF}">
      <dsp:nvSpPr>
        <dsp:cNvPr id="0" name=""/>
        <dsp:cNvSpPr/>
      </dsp:nvSpPr>
      <dsp:spPr>
        <a:xfrm>
          <a:off x="2069259" y="1716841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Óxidos </a:t>
          </a:r>
        </a:p>
      </dsp:txBody>
      <dsp:txXfrm>
        <a:off x="2069259" y="1716841"/>
        <a:ext cx="1208976" cy="604488"/>
      </dsp:txXfrm>
    </dsp:sp>
    <dsp:sp modelId="{D283A04C-E261-4062-862E-CBF36C941D7E}">
      <dsp:nvSpPr>
        <dsp:cNvPr id="0" name=""/>
        <dsp:cNvSpPr/>
      </dsp:nvSpPr>
      <dsp:spPr>
        <a:xfrm>
          <a:off x="2069259" y="2575214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Anhídridos</a:t>
          </a:r>
        </a:p>
      </dsp:txBody>
      <dsp:txXfrm>
        <a:off x="2069259" y="2575214"/>
        <a:ext cx="1208976" cy="604488"/>
      </dsp:txXfrm>
    </dsp:sp>
    <dsp:sp modelId="{D8CD3328-1626-4201-9A16-53C315D61616}">
      <dsp:nvSpPr>
        <dsp:cNvPr id="0" name=""/>
        <dsp:cNvSpPr/>
      </dsp:nvSpPr>
      <dsp:spPr>
        <a:xfrm>
          <a:off x="2069259" y="3433587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Peroxidos</a:t>
          </a:r>
        </a:p>
      </dsp:txBody>
      <dsp:txXfrm>
        <a:off x="2069259" y="3433587"/>
        <a:ext cx="1208976" cy="604488"/>
      </dsp:txXfrm>
    </dsp:sp>
    <dsp:sp modelId="{3ACFF217-906A-4EAC-BC8B-5003475EADDE}">
      <dsp:nvSpPr>
        <dsp:cNvPr id="0" name=""/>
        <dsp:cNvSpPr/>
      </dsp:nvSpPr>
      <dsp:spPr>
        <a:xfrm>
          <a:off x="3229876" y="858468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compuestos con hidrogeno</a:t>
          </a:r>
        </a:p>
      </dsp:txBody>
      <dsp:txXfrm>
        <a:off x="3229876" y="858468"/>
        <a:ext cx="1208976" cy="604488"/>
      </dsp:txXfrm>
    </dsp:sp>
    <dsp:sp modelId="{B7F5F115-A61E-4813-93B3-87489B29E7C6}">
      <dsp:nvSpPr>
        <dsp:cNvPr id="0" name=""/>
        <dsp:cNvSpPr/>
      </dsp:nvSpPr>
      <dsp:spPr>
        <a:xfrm>
          <a:off x="3532120" y="1716841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Hidruros</a:t>
          </a:r>
        </a:p>
      </dsp:txBody>
      <dsp:txXfrm>
        <a:off x="3532120" y="1716841"/>
        <a:ext cx="1208976" cy="604488"/>
      </dsp:txXfrm>
    </dsp:sp>
    <dsp:sp modelId="{160A5876-2B94-4046-8C12-C6BB39C7D872}">
      <dsp:nvSpPr>
        <dsp:cNvPr id="0" name=""/>
        <dsp:cNvSpPr/>
      </dsp:nvSpPr>
      <dsp:spPr>
        <a:xfrm>
          <a:off x="3532120" y="2575214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H con el  grupo IV</a:t>
          </a:r>
        </a:p>
      </dsp:txBody>
      <dsp:txXfrm>
        <a:off x="3532120" y="2575214"/>
        <a:ext cx="1208976" cy="604488"/>
      </dsp:txXfrm>
    </dsp:sp>
    <dsp:sp modelId="{C20EFD91-48BA-462E-ADB2-F183BE62DC94}">
      <dsp:nvSpPr>
        <dsp:cNvPr id="0" name=""/>
        <dsp:cNvSpPr/>
      </dsp:nvSpPr>
      <dsp:spPr>
        <a:xfrm>
          <a:off x="3532120" y="3433587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/>
            <a:t>H con el grupo V</a:t>
          </a:r>
        </a:p>
      </dsp:txBody>
      <dsp:txXfrm>
        <a:off x="3532120" y="3433587"/>
        <a:ext cx="1208976" cy="604488"/>
      </dsp:txXfrm>
    </dsp:sp>
    <dsp:sp modelId="{28606E55-76D3-4B43-A7F8-949221BC4658}">
      <dsp:nvSpPr>
        <dsp:cNvPr id="0" name=""/>
        <dsp:cNvSpPr/>
      </dsp:nvSpPr>
      <dsp:spPr>
        <a:xfrm>
          <a:off x="3532120" y="4291960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H con  los grupos VI y VII</a:t>
          </a:r>
        </a:p>
      </dsp:txBody>
      <dsp:txXfrm>
        <a:off x="3532120" y="4291960"/>
        <a:ext cx="1208976" cy="604488"/>
      </dsp:txXfrm>
    </dsp:sp>
    <dsp:sp modelId="{1ADA6F5F-AA30-40CB-90CA-A9CEC6ED3B98}">
      <dsp:nvSpPr>
        <dsp:cNvPr id="0" name=""/>
        <dsp:cNvSpPr/>
      </dsp:nvSpPr>
      <dsp:spPr>
        <a:xfrm>
          <a:off x="4692737" y="858468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/>
            <a:t>compuestos sin </a:t>
          </a:r>
          <a:r>
            <a:rPr lang="es-GT" sz="1400" kern="1200" dirty="0" smtClean="0"/>
            <a:t>oxigeno </a:t>
          </a:r>
          <a:r>
            <a:rPr lang="es-GT" sz="1400" kern="1200" dirty="0"/>
            <a:t>ni hidrogeno</a:t>
          </a:r>
        </a:p>
      </dsp:txBody>
      <dsp:txXfrm>
        <a:off x="4692737" y="858468"/>
        <a:ext cx="1208976" cy="604488"/>
      </dsp:txXfrm>
    </dsp:sp>
    <dsp:sp modelId="{8663CE99-5DBF-4B2B-89B8-9F4155B26793}">
      <dsp:nvSpPr>
        <dsp:cNvPr id="0" name=""/>
        <dsp:cNvSpPr/>
      </dsp:nvSpPr>
      <dsp:spPr>
        <a:xfrm>
          <a:off x="4994981" y="1716841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Sales haloideas</a:t>
          </a:r>
        </a:p>
      </dsp:txBody>
      <dsp:txXfrm>
        <a:off x="4994981" y="1716841"/>
        <a:ext cx="1208976" cy="604488"/>
      </dsp:txXfrm>
    </dsp:sp>
    <dsp:sp modelId="{E5655D4B-8E51-4C83-B934-EA60C49424A8}">
      <dsp:nvSpPr>
        <dsp:cNvPr id="0" name=""/>
        <dsp:cNvSpPr/>
      </dsp:nvSpPr>
      <dsp:spPr>
        <a:xfrm>
          <a:off x="4994981" y="2575214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Amalgamas</a:t>
          </a:r>
        </a:p>
      </dsp:txBody>
      <dsp:txXfrm>
        <a:off x="4994981" y="2575214"/>
        <a:ext cx="1208976" cy="604488"/>
      </dsp:txXfrm>
    </dsp:sp>
    <dsp:sp modelId="{E6AD2369-26C4-481F-AFC5-5106FAAC4621}">
      <dsp:nvSpPr>
        <dsp:cNvPr id="0" name=""/>
        <dsp:cNvSpPr/>
      </dsp:nvSpPr>
      <dsp:spPr>
        <a:xfrm>
          <a:off x="4994981" y="3433587"/>
          <a:ext cx="1208976" cy="604488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Aleaciones</a:t>
          </a:r>
        </a:p>
      </dsp:txBody>
      <dsp:txXfrm>
        <a:off x="4994981" y="3433587"/>
        <a:ext cx="1208976" cy="604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38A94-811A-4D0F-8CC4-213DB1A7B6E0}">
      <dsp:nvSpPr>
        <dsp:cNvPr id="0" name=""/>
        <dsp:cNvSpPr/>
      </dsp:nvSpPr>
      <dsp:spPr>
        <a:xfrm>
          <a:off x="3845933" y="3738119"/>
          <a:ext cx="511088" cy="97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44" y="0"/>
              </a:lnTo>
              <a:lnTo>
                <a:pt x="255544" y="973873"/>
              </a:lnTo>
              <a:lnTo>
                <a:pt x="511088" y="973873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4073981" y="4197559"/>
        <a:ext cx="54991" cy="54991"/>
      </dsp:txXfrm>
    </dsp:sp>
    <dsp:sp modelId="{1748B5D6-0683-4331-B2B1-F120C6945795}">
      <dsp:nvSpPr>
        <dsp:cNvPr id="0" name=""/>
        <dsp:cNvSpPr/>
      </dsp:nvSpPr>
      <dsp:spPr>
        <a:xfrm>
          <a:off x="3845933" y="3692399"/>
          <a:ext cx="511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088" y="4572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4088700" y="3725341"/>
        <a:ext cx="25554" cy="25554"/>
      </dsp:txXfrm>
    </dsp:sp>
    <dsp:sp modelId="{2863B32E-369B-4694-B160-A0B705575E8A}">
      <dsp:nvSpPr>
        <dsp:cNvPr id="0" name=""/>
        <dsp:cNvSpPr/>
      </dsp:nvSpPr>
      <dsp:spPr>
        <a:xfrm>
          <a:off x="3845933" y="2764246"/>
          <a:ext cx="511088" cy="973873"/>
        </a:xfrm>
        <a:custGeom>
          <a:avLst/>
          <a:gdLst/>
          <a:ahLst/>
          <a:cxnLst/>
          <a:rect l="0" t="0" r="0" b="0"/>
          <a:pathLst>
            <a:path>
              <a:moveTo>
                <a:pt x="0" y="973873"/>
              </a:moveTo>
              <a:lnTo>
                <a:pt x="255544" y="973873"/>
              </a:lnTo>
              <a:lnTo>
                <a:pt x="255544" y="0"/>
              </a:lnTo>
              <a:lnTo>
                <a:pt x="511088" y="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4073981" y="3223686"/>
        <a:ext cx="54991" cy="54991"/>
      </dsp:txXfrm>
    </dsp:sp>
    <dsp:sp modelId="{B97B2757-41CA-4E2E-A4BB-0EF49CA0924E}">
      <dsp:nvSpPr>
        <dsp:cNvPr id="0" name=""/>
        <dsp:cNvSpPr/>
      </dsp:nvSpPr>
      <dsp:spPr>
        <a:xfrm>
          <a:off x="779401" y="2277309"/>
          <a:ext cx="511088" cy="146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44" y="0"/>
              </a:lnTo>
              <a:lnTo>
                <a:pt x="255544" y="1460809"/>
              </a:lnTo>
              <a:lnTo>
                <a:pt x="511088" y="1460809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996255" y="2969023"/>
        <a:ext cx="77381" cy="77381"/>
      </dsp:txXfrm>
    </dsp:sp>
    <dsp:sp modelId="{5F3FA746-D3B8-4C96-B084-48879D42AE67}">
      <dsp:nvSpPr>
        <dsp:cNvPr id="0" name=""/>
        <dsp:cNvSpPr/>
      </dsp:nvSpPr>
      <dsp:spPr>
        <a:xfrm>
          <a:off x="779401" y="2277309"/>
          <a:ext cx="511088" cy="48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44" y="0"/>
              </a:lnTo>
              <a:lnTo>
                <a:pt x="255544" y="486936"/>
              </a:lnTo>
              <a:lnTo>
                <a:pt x="511088" y="486936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1017298" y="2503129"/>
        <a:ext cx="35295" cy="35295"/>
      </dsp:txXfrm>
    </dsp:sp>
    <dsp:sp modelId="{75741B7B-87B5-4D09-8EBE-71B01976E534}">
      <dsp:nvSpPr>
        <dsp:cNvPr id="0" name=""/>
        <dsp:cNvSpPr/>
      </dsp:nvSpPr>
      <dsp:spPr>
        <a:xfrm>
          <a:off x="779401" y="1790373"/>
          <a:ext cx="511088" cy="486936"/>
        </a:xfrm>
        <a:custGeom>
          <a:avLst/>
          <a:gdLst/>
          <a:ahLst/>
          <a:cxnLst/>
          <a:rect l="0" t="0" r="0" b="0"/>
          <a:pathLst>
            <a:path>
              <a:moveTo>
                <a:pt x="0" y="486936"/>
              </a:moveTo>
              <a:lnTo>
                <a:pt x="255544" y="486936"/>
              </a:lnTo>
              <a:lnTo>
                <a:pt x="255544" y="0"/>
              </a:lnTo>
              <a:lnTo>
                <a:pt x="511088" y="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1017298" y="2016193"/>
        <a:ext cx="35295" cy="35295"/>
      </dsp:txXfrm>
    </dsp:sp>
    <dsp:sp modelId="{46E7A3BA-B287-48D5-8818-856A7E779DA8}">
      <dsp:nvSpPr>
        <dsp:cNvPr id="0" name=""/>
        <dsp:cNvSpPr/>
      </dsp:nvSpPr>
      <dsp:spPr>
        <a:xfrm>
          <a:off x="779401" y="816500"/>
          <a:ext cx="511088" cy="1460809"/>
        </a:xfrm>
        <a:custGeom>
          <a:avLst/>
          <a:gdLst/>
          <a:ahLst/>
          <a:cxnLst/>
          <a:rect l="0" t="0" r="0" b="0"/>
          <a:pathLst>
            <a:path>
              <a:moveTo>
                <a:pt x="0" y="1460809"/>
              </a:moveTo>
              <a:lnTo>
                <a:pt x="255544" y="1460809"/>
              </a:lnTo>
              <a:lnTo>
                <a:pt x="255544" y="0"/>
              </a:lnTo>
              <a:lnTo>
                <a:pt x="511088" y="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 dirty="0"/>
        </a:p>
      </dsp:txBody>
      <dsp:txXfrm>
        <a:off x="996255" y="1508213"/>
        <a:ext cx="77381" cy="77381"/>
      </dsp:txXfrm>
    </dsp:sp>
    <dsp:sp modelId="{D88E3CCF-A9BD-448C-9B2B-1257C340452A}">
      <dsp:nvSpPr>
        <dsp:cNvPr id="0" name=""/>
        <dsp:cNvSpPr/>
      </dsp:nvSpPr>
      <dsp:spPr>
        <a:xfrm rot="16200000">
          <a:off x="-1660406" y="1887760"/>
          <a:ext cx="4100518" cy="779098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5400" b="1" kern="1200" dirty="0">
              <a:solidFill>
                <a:srgbClr val="FFFF00"/>
              </a:solidFill>
            </a:rPr>
            <a:t>Ternarios </a:t>
          </a:r>
        </a:p>
      </dsp:txBody>
      <dsp:txXfrm>
        <a:off x="-1660406" y="1887760"/>
        <a:ext cx="4100518" cy="779098"/>
      </dsp:txXfrm>
    </dsp:sp>
    <dsp:sp modelId="{A6C5CE66-D085-4FFB-957E-4497C8713AF2}">
      <dsp:nvSpPr>
        <dsp:cNvPr id="0" name=""/>
        <dsp:cNvSpPr/>
      </dsp:nvSpPr>
      <dsp:spPr>
        <a:xfrm>
          <a:off x="1290490" y="426950"/>
          <a:ext cx="2555442" cy="779098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 smtClean="0">
              <a:solidFill>
                <a:srgbClr val="FFFF00"/>
              </a:solidFill>
            </a:rPr>
            <a:t>hidróxidos</a:t>
          </a:r>
          <a:endParaRPr lang="es-GT" sz="2800" b="1" kern="1200" dirty="0">
            <a:solidFill>
              <a:srgbClr val="FFFF00"/>
            </a:solidFill>
          </a:endParaRPr>
        </a:p>
      </dsp:txBody>
      <dsp:txXfrm>
        <a:off x="1290490" y="426950"/>
        <a:ext cx="2555442" cy="779098"/>
      </dsp:txXfrm>
    </dsp:sp>
    <dsp:sp modelId="{108DAA32-7C5C-4E58-BAD3-21CFAB50B704}">
      <dsp:nvSpPr>
        <dsp:cNvPr id="0" name=""/>
        <dsp:cNvSpPr/>
      </dsp:nvSpPr>
      <dsp:spPr>
        <a:xfrm>
          <a:off x="1290490" y="1400823"/>
          <a:ext cx="2555442" cy="779098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 smtClean="0">
              <a:solidFill>
                <a:srgbClr val="FFFF00"/>
              </a:solidFill>
            </a:rPr>
            <a:t>Oxácidos  </a:t>
          </a:r>
          <a:endParaRPr lang="es-GT" sz="2800" b="1" kern="1200" dirty="0">
            <a:solidFill>
              <a:srgbClr val="FFFF00"/>
            </a:solidFill>
          </a:endParaRPr>
        </a:p>
      </dsp:txBody>
      <dsp:txXfrm>
        <a:off x="1290490" y="1400823"/>
        <a:ext cx="2555442" cy="779098"/>
      </dsp:txXfrm>
    </dsp:sp>
    <dsp:sp modelId="{171C85DC-BE6B-48D3-891C-EAD51F75496D}">
      <dsp:nvSpPr>
        <dsp:cNvPr id="0" name=""/>
        <dsp:cNvSpPr/>
      </dsp:nvSpPr>
      <dsp:spPr>
        <a:xfrm>
          <a:off x="1290490" y="2374696"/>
          <a:ext cx="2555442" cy="779098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>
              <a:solidFill>
                <a:srgbClr val="FFFF00"/>
              </a:solidFill>
            </a:rPr>
            <a:t>Radicales</a:t>
          </a:r>
        </a:p>
      </dsp:txBody>
      <dsp:txXfrm>
        <a:off x="1290490" y="2374696"/>
        <a:ext cx="2555442" cy="779098"/>
      </dsp:txXfrm>
    </dsp:sp>
    <dsp:sp modelId="{82F8152A-DE05-433D-A2A3-81184196C61F}">
      <dsp:nvSpPr>
        <dsp:cNvPr id="0" name=""/>
        <dsp:cNvSpPr/>
      </dsp:nvSpPr>
      <dsp:spPr>
        <a:xfrm>
          <a:off x="1290490" y="3348569"/>
          <a:ext cx="2555442" cy="779098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>
              <a:solidFill>
                <a:srgbClr val="FFFF00"/>
              </a:solidFill>
            </a:rPr>
            <a:t>Sales Ternarias</a:t>
          </a:r>
        </a:p>
      </dsp:txBody>
      <dsp:txXfrm>
        <a:off x="1290490" y="3348569"/>
        <a:ext cx="2555442" cy="779098"/>
      </dsp:txXfrm>
    </dsp:sp>
    <dsp:sp modelId="{2DDED093-F2A1-46C1-B888-2252276E87EF}">
      <dsp:nvSpPr>
        <dsp:cNvPr id="0" name=""/>
        <dsp:cNvSpPr/>
      </dsp:nvSpPr>
      <dsp:spPr>
        <a:xfrm>
          <a:off x="4357021" y="2374696"/>
          <a:ext cx="2555442" cy="779098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 err="1" smtClean="0">
              <a:solidFill>
                <a:srgbClr val="FFFF00"/>
              </a:solidFill>
            </a:rPr>
            <a:t>oxísales</a:t>
          </a:r>
          <a:r>
            <a:rPr lang="es-GT" sz="2800" b="1" kern="1200" dirty="0" smtClean="0">
              <a:solidFill>
                <a:srgbClr val="FFFF00"/>
              </a:solidFill>
            </a:rPr>
            <a:t> </a:t>
          </a:r>
          <a:r>
            <a:rPr lang="es-GT" sz="2800" b="1" kern="1200" dirty="0">
              <a:solidFill>
                <a:srgbClr val="FFFF00"/>
              </a:solidFill>
            </a:rPr>
            <a:t>neutras</a:t>
          </a:r>
        </a:p>
      </dsp:txBody>
      <dsp:txXfrm>
        <a:off x="4357021" y="2374696"/>
        <a:ext cx="2555442" cy="779098"/>
      </dsp:txXfrm>
    </dsp:sp>
    <dsp:sp modelId="{5557D409-C2D7-4BFA-8BA4-26AAD26A461F}">
      <dsp:nvSpPr>
        <dsp:cNvPr id="0" name=""/>
        <dsp:cNvSpPr/>
      </dsp:nvSpPr>
      <dsp:spPr>
        <a:xfrm>
          <a:off x="4357021" y="3348569"/>
          <a:ext cx="2555442" cy="779098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 err="1">
              <a:solidFill>
                <a:srgbClr val="FFFF00"/>
              </a:solidFill>
            </a:rPr>
            <a:t>sulfosales</a:t>
          </a:r>
          <a:endParaRPr lang="es-GT" sz="2800" b="1" kern="1200" dirty="0">
            <a:solidFill>
              <a:srgbClr val="FFFF00"/>
            </a:solidFill>
          </a:endParaRPr>
        </a:p>
      </dsp:txBody>
      <dsp:txXfrm>
        <a:off x="4357021" y="3348569"/>
        <a:ext cx="2555442" cy="779098"/>
      </dsp:txXfrm>
    </dsp:sp>
    <dsp:sp modelId="{9981FA0E-65CA-4C17-B1E5-C8A6798C6EDF}">
      <dsp:nvSpPr>
        <dsp:cNvPr id="0" name=""/>
        <dsp:cNvSpPr/>
      </dsp:nvSpPr>
      <dsp:spPr>
        <a:xfrm>
          <a:off x="4357021" y="4322442"/>
          <a:ext cx="2555442" cy="779098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>
              <a:solidFill>
                <a:srgbClr val="FFFF00"/>
              </a:solidFill>
            </a:rPr>
            <a:t>sales dobles</a:t>
          </a:r>
        </a:p>
      </dsp:txBody>
      <dsp:txXfrm>
        <a:off x="4357021" y="4322442"/>
        <a:ext cx="2555442" cy="779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2D8B-44F6-407A-82CF-6C793467FD6A}">
      <dsp:nvSpPr>
        <dsp:cNvPr id="0" name=""/>
        <dsp:cNvSpPr/>
      </dsp:nvSpPr>
      <dsp:spPr>
        <a:xfrm>
          <a:off x="1125" y="2963438"/>
          <a:ext cx="2216496" cy="1108248"/>
        </a:xfrm>
        <a:prstGeom prst="roundRect">
          <a:avLst>
            <a:gd name="adj" fmla="val 10000"/>
          </a:avLst>
        </a:prstGeom>
        <a:solidFill>
          <a:schemeClr val="tx2">
            <a:lumMod val="10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900" kern="1200" dirty="0"/>
            <a:t>Compuestos cuaternarios </a:t>
          </a:r>
        </a:p>
      </dsp:txBody>
      <dsp:txXfrm>
        <a:off x="33584" y="2995897"/>
        <a:ext cx="2151578" cy="1043330"/>
      </dsp:txXfrm>
    </dsp:sp>
    <dsp:sp modelId="{DF3531E3-CFBE-47A7-910A-14C97C780739}">
      <dsp:nvSpPr>
        <dsp:cNvPr id="0" name=""/>
        <dsp:cNvSpPr/>
      </dsp:nvSpPr>
      <dsp:spPr>
        <a:xfrm rot="19457599">
          <a:off x="2114995" y="3181626"/>
          <a:ext cx="1091849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091849" y="1731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633624" y="3171645"/>
        <a:ext cx="54592" cy="54592"/>
      </dsp:txXfrm>
    </dsp:sp>
    <dsp:sp modelId="{DA844B1C-65A0-409B-BFA0-5D33356D0309}">
      <dsp:nvSpPr>
        <dsp:cNvPr id="0" name=""/>
        <dsp:cNvSpPr/>
      </dsp:nvSpPr>
      <dsp:spPr>
        <a:xfrm>
          <a:off x="3104219" y="2326195"/>
          <a:ext cx="2216496" cy="1108248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900" kern="1200"/>
            <a:t>Oxisales </a:t>
          </a:r>
        </a:p>
      </dsp:txBody>
      <dsp:txXfrm>
        <a:off x="3136678" y="2358654"/>
        <a:ext cx="2151578" cy="1043330"/>
      </dsp:txXfrm>
    </dsp:sp>
    <dsp:sp modelId="{123437C1-1EFE-4C20-8821-C2EEB02983BD}">
      <dsp:nvSpPr>
        <dsp:cNvPr id="0" name=""/>
        <dsp:cNvSpPr/>
      </dsp:nvSpPr>
      <dsp:spPr>
        <a:xfrm rot="18289469">
          <a:off x="4987747" y="2225762"/>
          <a:ext cx="1552536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552536" y="1731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5725201" y="2204263"/>
        <a:ext cx="77626" cy="77626"/>
      </dsp:txXfrm>
    </dsp:sp>
    <dsp:sp modelId="{45EA9395-9D00-4E5A-BBE8-EB892790FC67}">
      <dsp:nvSpPr>
        <dsp:cNvPr id="0" name=""/>
        <dsp:cNvSpPr/>
      </dsp:nvSpPr>
      <dsp:spPr>
        <a:xfrm>
          <a:off x="6207314" y="1051710"/>
          <a:ext cx="2216496" cy="110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900" kern="1200" dirty="0" err="1"/>
            <a:t>oxisales</a:t>
          </a:r>
          <a:r>
            <a:rPr lang="es-GT" sz="2900" kern="1200" dirty="0"/>
            <a:t> ácidos </a:t>
          </a:r>
        </a:p>
      </dsp:txBody>
      <dsp:txXfrm>
        <a:off x="6239773" y="1084169"/>
        <a:ext cx="2151578" cy="1043330"/>
      </dsp:txXfrm>
    </dsp:sp>
    <dsp:sp modelId="{3F1501DE-173B-4C7D-B9CC-9E2AC68EFC8B}">
      <dsp:nvSpPr>
        <dsp:cNvPr id="0" name=""/>
        <dsp:cNvSpPr/>
      </dsp:nvSpPr>
      <dsp:spPr>
        <a:xfrm>
          <a:off x="5320716" y="2863005"/>
          <a:ext cx="886598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886598" y="1731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5741850" y="2858155"/>
        <a:ext cx="44329" cy="44329"/>
      </dsp:txXfrm>
    </dsp:sp>
    <dsp:sp modelId="{98BC29C8-FB13-4B55-8F8C-812FC302A290}">
      <dsp:nvSpPr>
        <dsp:cNvPr id="0" name=""/>
        <dsp:cNvSpPr/>
      </dsp:nvSpPr>
      <dsp:spPr>
        <a:xfrm>
          <a:off x="6207314" y="2326195"/>
          <a:ext cx="2216496" cy="110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900" kern="1200"/>
            <a:t>sales basicas </a:t>
          </a:r>
        </a:p>
      </dsp:txBody>
      <dsp:txXfrm>
        <a:off x="6239773" y="2358654"/>
        <a:ext cx="2151578" cy="1043330"/>
      </dsp:txXfrm>
    </dsp:sp>
    <dsp:sp modelId="{647F95C0-1A95-4F22-9475-6AA39C63C47E}">
      <dsp:nvSpPr>
        <dsp:cNvPr id="0" name=""/>
        <dsp:cNvSpPr/>
      </dsp:nvSpPr>
      <dsp:spPr>
        <a:xfrm rot="3310531">
          <a:off x="4987747" y="3500248"/>
          <a:ext cx="1552536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552536" y="1731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5725201" y="3478749"/>
        <a:ext cx="77626" cy="77626"/>
      </dsp:txXfrm>
    </dsp:sp>
    <dsp:sp modelId="{C0370394-EB71-46F2-92AD-D96D87AAEF7D}">
      <dsp:nvSpPr>
        <dsp:cNvPr id="0" name=""/>
        <dsp:cNvSpPr/>
      </dsp:nvSpPr>
      <dsp:spPr>
        <a:xfrm>
          <a:off x="6207314" y="3600681"/>
          <a:ext cx="2216496" cy="110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900" kern="1200"/>
            <a:t>sales dobles </a:t>
          </a:r>
        </a:p>
      </dsp:txBody>
      <dsp:txXfrm>
        <a:off x="6239773" y="3633140"/>
        <a:ext cx="2151578" cy="1043330"/>
      </dsp:txXfrm>
    </dsp:sp>
    <dsp:sp modelId="{7F8D0A12-45B3-4AFF-BDFD-D6DAF81C5BEA}">
      <dsp:nvSpPr>
        <dsp:cNvPr id="0" name=""/>
        <dsp:cNvSpPr/>
      </dsp:nvSpPr>
      <dsp:spPr>
        <a:xfrm rot="2142401">
          <a:off x="2114995" y="3818869"/>
          <a:ext cx="1091849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091849" y="1731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633624" y="3808887"/>
        <a:ext cx="54592" cy="54592"/>
      </dsp:txXfrm>
    </dsp:sp>
    <dsp:sp modelId="{36D63924-5D7F-4C60-AF0B-DF32776658D5}">
      <dsp:nvSpPr>
        <dsp:cNvPr id="0" name=""/>
        <dsp:cNvSpPr/>
      </dsp:nvSpPr>
      <dsp:spPr>
        <a:xfrm>
          <a:off x="3104219" y="3600681"/>
          <a:ext cx="2216496" cy="1108248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900" kern="1200"/>
            <a:t>Hidratos </a:t>
          </a:r>
        </a:p>
      </dsp:txBody>
      <dsp:txXfrm>
        <a:off x="3136678" y="3633140"/>
        <a:ext cx="2151578" cy="1043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52663B9-2620-4138-8EC3-AE90A94EA513}" type="datetimeFigureOut">
              <a:rPr lang="es-GT" smtClean="0"/>
              <a:t>29/05/2013</a:t>
            </a:fld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DE86F8E-1B8E-43F1-A938-77EBB4F63B75}" type="slidenum">
              <a:rPr lang="es-GT" smtClean="0"/>
              <a:t>‹Nº›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G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315200" cy="1298881"/>
          </a:xfrm>
        </p:spPr>
        <p:txBody>
          <a:bodyPr/>
          <a:lstStyle/>
          <a:p>
            <a:r>
              <a:rPr lang="es-GT" dirty="0" smtClean="0"/>
              <a:t>Nomenclatura Inorgánica 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7315200" cy="1144632"/>
          </a:xfrm>
        </p:spPr>
        <p:txBody>
          <a:bodyPr>
            <a:normAutofit lnSpcReduction="10000"/>
          </a:bodyPr>
          <a:lstStyle/>
          <a:p>
            <a:r>
              <a:rPr lang="es-GT" dirty="0" smtClean="0"/>
              <a:t>Javier Alvarez</a:t>
            </a:r>
          </a:p>
          <a:p>
            <a:r>
              <a:rPr lang="es-GT" dirty="0" smtClean="0"/>
              <a:t>Química I</a:t>
            </a:r>
          </a:p>
          <a:p>
            <a:r>
              <a:rPr lang="es-GT" dirty="0" smtClean="0"/>
              <a:t>Colegio Salesiano Don Bosco</a:t>
            </a:r>
            <a:endParaRPr lang="es-GT" dirty="0"/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1756598" cy="125807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911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375639"/>
            <a:ext cx="7315200" cy="637964"/>
          </a:xfrm>
        </p:spPr>
        <p:txBody>
          <a:bodyPr>
            <a:normAutofit/>
          </a:bodyPr>
          <a:lstStyle/>
          <a:p>
            <a:r>
              <a:rPr lang="es-GT" sz="3200" dirty="0" smtClean="0">
                <a:solidFill>
                  <a:srgbClr val="FFC000"/>
                </a:solidFill>
              </a:rPr>
              <a:t>Calcule los Estados de Oxidación de :</a:t>
            </a:r>
            <a:endParaRPr lang="es-GT" sz="32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0271" y="2492896"/>
            <a:ext cx="864096" cy="7920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GT" sz="3600" b="1" dirty="0" smtClean="0"/>
              <a:t>=</a:t>
            </a:r>
            <a:endParaRPr lang="es-GT" sz="3600" b="1" dirty="0"/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147252" y="2492896"/>
            <a:ext cx="1497360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GT" sz="3600" b="1" dirty="0" smtClean="0"/>
              <a:t>K</a:t>
            </a:r>
            <a:r>
              <a:rPr lang="es-GT" sz="3600" b="1" baseline="-25000" dirty="0" smtClean="0"/>
              <a:t>2</a:t>
            </a:r>
            <a:r>
              <a:rPr lang="es-GT" sz="3600" b="1" dirty="0" smtClean="0"/>
              <a:t>O</a:t>
            </a:r>
            <a:endParaRPr lang="es-GT" sz="36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822359" y="2525647"/>
            <a:ext cx="136815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s-GT" sz="3600" b="1" dirty="0" smtClean="0"/>
              <a:t>K=+1</a:t>
            </a:r>
            <a:endParaRPr lang="es-GT" sz="3600" b="1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334527" y="2491403"/>
            <a:ext cx="1440160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s-GT" sz="3600" b="1" dirty="0" smtClean="0"/>
              <a:t>O=-2</a:t>
            </a:r>
            <a:endParaRPr lang="es-GT" sz="3600" b="1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166738" y="3928599"/>
            <a:ext cx="1586603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GT" sz="3600" b="1" dirty="0" smtClean="0"/>
              <a:t>FeCl</a:t>
            </a:r>
            <a:r>
              <a:rPr lang="es-GT" sz="3600" b="1" baseline="-25000" dirty="0" smtClean="0"/>
              <a:t>3</a:t>
            </a:r>
            <a:endParaRPr lang="es-GT" sz="3600" b="1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977750" y="3900305"/>
            <a:ext cx="864096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s-GT" sz="3600" b="1" dirty="0" smtClean="0"/>
              <a:t>=</a:t>
            </a:r>
            <a:endParaRPr lang="es-GT" sz="3600" b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769838" y="3933056"/>
            <a:ext cx="1503784" cy="792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s-GT" sz="3600" b="1" dirty="0" smtClean="0"/>
              <a:t>Fe=+</a:t>
            </a:r>
            <a:r>
              <a:rPr lang="es-GT" sz="3600" b="1" dirty="0"/>
              <a:t>3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489646" y="3898811"/>
            <a:ext cx="1440160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s-GT" sz="3600" b="1" dirty="0" smtClean="0"/>
              <a:t>Cl=-1</a:t>
            </a:r>
            <a:endParaRPr lang="es-GT" sz="3600" b="1" dirty="0"/>
          </a:p>
        </p:txBody>
      </p:sp>
    </p:spTree>
    <p:extLst>
      <p:ext uri="{BB962C8B-B14F-4D97-AF65-F5344CB8AC3E}">
        <p14:creationId xmlns:p14="http://schemas.microsoft.com/office/powerpoint/2010/main" val="17740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745667"/>
            <a:ext cx="7315200" cy="1387189"/>
          </a:xfrm>
        </p:spPr>
        <p:txBody>
          <a:bodyPr>
            <a:normAutofit/>
          </a:bodyPr>
          <a:lstStyle/>
          <a:p>
            <a:pPr algn="ctr"/>
            <a:r>
              <a:rPr lang="es-GT" sz="3100" dirty="0" smtClean="0">
                <a:solidFill>
                  <a:srgbClr val="FFC000"/>
                </a:solidFill>
              </a:rPr>
              <a:t>Sistema </a:t>
            </a:r>
            <a:r>
              <a:rPr lang="es-GT" sz="3100" dirty="0" err="1" smtClean="0">
                <a:solidFill>
                  <a:srgbClr val="FFC000"/>
                </a:solidFill>
              </a:rPr>
              <a:t>dicotomico</a:t>
            </a:r>
            <a:r>
              <a:rPr lang="es-GT" sz="3100" dirty="0" smtClean="0">
                <a:solidFill>
                  <a:srgbClr val="FFC000"/>
                </a:solidFill>
              </a:rPr>
              <a:t> de nombramiento de compuestos químicos</a:t>
            </a:r>
            <a:r>
              <a:rPr lang="es-GT" dirty="0" smtClean="0">
                <a:solidFill>
                  <a:srgbClr val="FFC000"/>
                </a:solidFill>
              </a:rPr>
              <a:t>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276873"/>
            <a:ext cx="7315200" cy="4032488"/>
          </a:xfrm>
          <a:noFill/>
        </p:spPr>
        <p:txBody>
          <a:bodyPr/>
          <a:lstStyle/>
          <a:p>
            <a:pPr marL="45720" indent="0">
              <a:buNone/>
            </a:pPr>
            <a:r>
              <a:rPr lang="es-GT" sz="2400" dirty="0" smtClean="0">
                <a:solidFill>
                  <a:srgbClr val="FF0000"/>
                </a:solidFill>
              </a:rPr>
              <a:t>Nombre Genérico</a:t>
            </a:r>
          </a:p>
          <a:p>
            <a:pPr marL="960120" lvl="4" indent="0">
              <a:buNone/>
            </a:pPr>
            <a:r>
              <a:rPr lang="es-GT" sz="2400" dirty="0" smtClean="0">
                <a:solidFill>
                  <a:srgbClr val="FF0000"/>
                </a:solidFill>
              </a:rPr>
              <a:t>Óxido</a:t>
            </a:r>
          </a:p>
          <a:p>
            <a:pPr marL="960120" lvl="4" indent="0">
              <a:buNone/>
            </a:pPr>
            <a:r>
              <a:rPr lang="es-GT" sz="2400" dirty="0" smtClean="0">
                <a:solidFill>
                  <a:srgbClr val="FF0000"/>
                </a:solidFill>
              </a:rPr>
              <a:t>Cloruro</a:t>
            </a:r>
          </a:p>
          <a:p>
            <a:pPr marL="960120" lvl="4" indent="0">
              <a:buNone/>
            </a:pPr>
            <a:r>
              <a:rPr lang="es-GT" sz="2400" dirty="0" smtClean="0">
                <a:solidFill>
                  <a:srgbClr val="FF0000"/>
                </a:solidFill>
              </a:rPr>
              <a:t>Ácido </a:t>
            </a:r>
          </a:p>
          <a:p>
            <a:pPr marL="45720" indent="0">
              <a:buNone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Nombre especifico  </a:t>
            </a:r>
          </a:p>
          <a:p>
            <a:pPr marL="960120" lvl="4" indent="0">
              <a:buNone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Perclórico </a:t>
            </a:r>
          </a:p>
          <a:p>
            <a:pPr marL="960120" lvl="4" indent="0">
              <a:buNone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De sodio</a:t>
            </a:r>
          </a:p>
          <a:p>
            <a:pPr marL="960120" lvl="4" indent="0">
              <a:buNone/>
            </a:pP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Sulfúrico</a:t>
            </a:r>
            <a:r>
              <a:rPr lang="es-GT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4"/>
            <a:endParaRPr lang="es-GT" sz="2000" dirty="0"/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3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2195E-6 L 0.16545 -3.7219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6058E-6 L 0.44583 -0.252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2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2.10965E-6 L 0.14254 -0.004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-1.68402E-6 L 0.13333 -0.004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3.20148E-6 L 0.14028 -0.00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6.87023E-7 L 0.24896 -0.263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13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81379E-6 L 0.2618 -0.264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3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61393E-7 L 0.24236 -0.265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3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7"/>
            <a:ext cx="7315200" cy="792087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Compuestos Simples</a:t>
            </a:r>
            <a:endParaRPr lang="es-GT" dirty="0">
              <a:solidFill>
                <a:srgbClr val="FFC000"/>
              </a:solidFill>
            </a:endParaRPr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14400" y="1196752"/>
            <a:ext cx="7315200" cy="5112610"/>
          </a:xfrm>
        </p:spPr>
        <p:txBody>
          <a:bodyPr/>
          <a:lstStyle/>
          <a:p>
            <a:pPr marL="45720" indent="0">
              <a:buNone/>
            </a:pPr>
            <a:r>
              <a:rPr lang="es-GT" sz="2800" dirty="0" smtClean="0"/>
              <a:t>Compuestos con un solo </a:t>
            </a:r>
            <a:r>
              <a:rPr lang="es-GT" sz="2800" dirty="0" err="1" smtClean="0"/>
              <a:t>heteroatomo</a:t>
            </a:r>
            <a:r>
              <a:rPr lang="es-GT" sz="2800" dirty="0" smtClean="0"/>
              <a:t> </a:t>
            </a:r>
          </a:p>
          <a:p>
            <a:pPr marL="45720" indent="0">
              <a:buNone/>
            </a:pPr>
            <a:r>
              <a:rPr lang="es-GT" sz="2800" dirty="0" smtClean="0"/>
              <a:t>                    Monoatómicos  Al</a:t>
            </a:r>
            <a:r>
              <a:rPr lang="es-GT" sz="2800" baseline="-25000" dirty="0" smtClean="0"/>
              <a:t>(s)</a:t>
            </a:r>
            <a:endParaRPr lang="es-GT" sz="2800" dirty="0" smtClean="0"/>
          </a:p>
          <a:p>
            <a:pPr marL="731520" lvl="3" indent="0">
              <a:buNone/>
            </a:pPr>
            <a:r>
              <a:rPr lang="es-GT" sz="2800" dirty="0" smtClean="0"/>
              <a:t>             Metales </a:t>
            </a:r>
          </a:p>
          <a:p>
            <a:pPr marL="731520" lvl="3" indent="0">
              <a:buNone/>
            </a:pPr>
            <a:endParaRPr lang="es-GT" sz="2800" dirty="0" smtClean="0"/>
          </a:p>
          <a:p>
            <a:pPr marL="731520" lvl="3" indent="0">
              <a:buNone/>
            </a:pPr>
            <a:endParaRPr lang="es-GT" sz="2800" dirty="0" smtClean="0"/>
          </a:p>
          <a:p>
            <a:pPr marL="45720" indent="0">
              <a:buNone/>
            </a:pPr>
            <a:r>
              <a:rPr lang="es-GT" sz="2800" dirty="0" smtClean="0"/>
              <a:t>Compuestos con dos </a:t>
            </a:r>
            <a:r>
              <a:rPr lang="es-GT" sz="2800" dirty="0" err="1" smtClean="0"/>
              <a:t>heteroatomos</a:t>
            </a:r>
            <a:r>
              <a:rPr lang="es-GT" sz="2800" dirty="0" smtClean="0"/>
              <a:t>  </a:t>
            </a:r>
          </a:p>
          <a:p>
            <a:pPr marL="45720" indent="0">
              <a:buNone/>
            </a:pPr>
            <a:r>
              <a:rPr lang="es-GT" sz="2800" dirty="0" smtClean="0"/>
              <a:t>        		</a:t>
            </a:r>
            <a:r>
              <a:rPr lang="es-GT" sz="2800" dirty="0" err="1" smtClean="0"/>
              <a:t>Diatómicos</a:t>
            </a:r>
            <a:r>
              <a:rPr lang="es-GT" sz="2800" dirty="0" smtClean="0"/>
              <a:t>   </a:t>
            </a:r>
            <a:r>
              <a:rPr lang="es-GT" sz="2800" dirty="0"/>
              <a:t>Cl</a:t>
            </a:r>
            <a:r>
              <a:rPr lang="es-GT" sz="2800" baseline="-25000" dirty="0"/>
              <a:t>2</a:t>
            </a:r>
            <a:endParaRPr lang="es-GT" sz="2800" dirty="0">
              <a:latin typeface="Calibri"/>
              <a:ea typeface="Calibri"/>
              <a:cs typeface="Times New Roman"/>
            </a:endParaRPr>
          </a:p>
          <a:p>
            <a:pPr marL="731520" lvl="3" indent="0">
              <a:buNone/>
            </a:pPr>
            <a:r>
              <a:rPr lang="es-GT" sz="2800" dirty="0" smtClean="0"/>
              <a:t>		No-metales</a:t>
            </a:r>
          </a:p>
          <a:p>
            <a:endParaRPr lang="es-GT" sz="2800" dirty="0"/>
          </a:p>
          <a:p>
            <a:endParaRPr lang="es-GT" sz="2600" dirty="0" smtClean="0"/>
          </a:p>
          <a:p>
            <a:endParaRPr lang="es-GT" sz="2600" dirty="0" smtClean="0"/>
          </a:p>
        </p:txBody>
      </p:sp>
      <p:pic>
        <p:nvPicPr>
          <p:cNvPr id="1026" name="Picture 2" descr="C:\Users\Científica\Pictures\image0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082330" cy="38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ientífica\Pictures\image03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010322" cy="37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QQ\164257_298757116923674_1312926849_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51" y="1124744"/>
            <a:ext cx="53244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645439"/>
              </p:ext>
            </p:extLst>
          </p:nvPr>
        </p:nvGraphicFramePr>
        <p:xfrm>
          <a:off x="467544" y="1374704"/>
          <a:ext cx="8244802" cy="493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2713"/>
                <a:gridCol w="4602089"/>
              </a:tblGrid>
              <a:tr h="70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Compuestos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>
                          <a:effectLst/>
                        </a:rPr>
                        <a:t>Nombre</a:t>
                      </a:r>
                      <a:endParaRPr lang="es-G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Al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Aluminio metálico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>
                          <a:effectLst/>
                        </a:rPr>
                        <a:t>Cu</a:t>
                      </a:r>
                      <a:endParaRPr lang="es-G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 smtClean="0">
                          <a:effectLst/>
                        </a:rPr>
                        <a:t>Cobre </a:t>
                      </a:r>
                      <a:r>
                        <a:rPr lang="es-GT" sz="2800" dirty="0">
                          <a:effectLst/>
                        </a:rPr>
                        <a:t>metálico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>
                          <a:effectLst/>
                        </a:rPr>
                        <a:t>Au</a:t>
                      </a:r>
                      <a:endParaRPr lang="es-G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Oro metálico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>
                          <a:effectLst/>
                        </a:rPr>
                        <a:t>K</a:t>
                      </a:r>
                      <a:endParaRPr lang="es-G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Potasio metálico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S</a:t>
                      </a:r>
                      <a:r>
                        <a:rPr lang="es-GT" sz="2800" baseline="-25000" dirty="0">
                          <a:effectLst/>
                        </a:rPr>
                        <a:t>(rómbico)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Azufre </a:t>
                      </a:r>
                      <a:r>
                        <a:rPr lang="es-GT" sz="2800" dirty="0" smtClean="0">
                          <a:effectLst/>
                        </a:rPr>
                        <a:t>rómbico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>
                          <a:effectLst/>
                        </a:rPr>
                        <a:t>C</a:t>
                      </a:r>
                      <a:r>
                        <a:rPr lang="es-GT" sz="2800" baseline="-25000">
                          <a:effectLst/>
                        </a:rPr>
                        <a:t>(grafito)</a:t>
                      </a:r>
                      <a:endParaRPr lang="es-G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Carbono Grafito</a:t>
                      </a:r>
                      <a:endParaRPr lang="es-G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:\QQ\164257_298757116923674_131292684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701"/>
            <a:ext cx="8280920" cy="49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64082"/>
              </p:ext>
            </p:extLst>
          </p:nvPr>
        </p:nvGraphicFramePr>
        <p:xfrm>
          <a:off x="827584" y="1124744"/>
          <a:ext cx="7488832" cy="4824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167"/>
                <a:gridCol w="4178665"/>
              </a:tblGrid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Compuestos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>
                          <a:effectLst/>
                        </a:rPr>
                        <a:t>Nombre</a:t>
                      </a:r>
                      <a:endParaRPr lang="es-G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Cl</a:t>
                      </a:r>
                      <a:r>
                        <a:rPr lang="es-GT" sz="2400" baseline="-25000" dirty="0">
                          <a:effectLst/>
                        </a:rPr>
                        <a:t>2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Cloro molecular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S</a:t>
                      </a:r>
                      <a:r>
                        <a:rPr lang="es-GT" sz="2400" baseline="-25000" dirty="0">
                          <a:effectLst/>
                        </a:rPr>
                        <a:t>2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Azufre molecular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N</a:t>
                      </a:r>
                      <a:r>
                        <a:rPr lang="es-GT" sz="2400" baseline="-25000" dirty="0">
                          <a:effectLst/>
                        </a:rPr>
                        <a:t>2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Nitrógeno molecular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O</a:t>
                      </a:r>
                      <a:r>
                        <a:rPr lang="es-GT" sz="2400" baseline="-25000" dirty="0">
                          <a:effectLst/>
                        </a:rPr>
                        <a:t>2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Oxígeno molecular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O</a:t>
                      </a:r>
                      <a:r>
                        <a:rPr lang="es-GT" sz="2400" baseline="-25000" dirty="0">
                          <a:effectLst/>
                        </a:rPr>
                        <a:t>3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Ozono</a:t>
                      </a:r>
                      <a:endParaRPr lang="es-G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4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96753"/>
            <a:ext cx="8208911" cy="864096"/>
          </a:xfrm>
        </p:spPr>
        <p:txBody>
          <a:bodyPr>
            <a:noAutofit/>
          </a:bodyPr>
          <a:lstStyle/>
          <a:p>
            <a:pPr algn="ctr"/>
            <a:r>
              <a:rPr lang="es-GT" sz="4800" dirty="0" smtClean="0">
                <a:solidFill>
                  <a:srgbClr val="FFC000"/>
                </a:solidFill>
              </a:rPr>
              <a:t>Sistemas de Nomenclatura </a:t>
            </a:r>
            <a:endParaRPr lang="es-GT" sz="48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348881"/>
            <a:ext cx="7315200" cy="3960480"/>
          </a:xfrm>
        </p:spPr>
        <p:txBody>
          <a:bodyPr>
            <a:normAutofit/>
          </a:bodyPr>
          <a:lstStyle/>
          <a:p>
            <a:r>
              <a:rPr lang="es-GT" sz="3200" dirty="0" smtClean="0"/>
              <a:t>Sistema Clásico o Fundamental.</a:t>
            </a:r>
          </a:p>
          <a:p>
            <a:endParaRPr lang="es-GT" sz="3200" dirty="0" smtClean="0"/>
          </a:p>
          <a:p>
            <a:r>
              <a:rPr lang="es-GT" sz="3200" dirty="0" smtClean="0"/>
              <a:t>Sistema Estequiométrico</a:t>
            </a:r>
          </a:p>
          <a:p>
            <a:endParaRPr lang="es-GT" sz="3200" dirty="0" smtClean="0"/>
          </a:p>
          <a:p>
            <a:r>
              <a:rPr lang="es-GT" sz="3200" dirty="0" smtClean="0"/>
              <a:t>Sistema Stock</a:t>
            </a:r>
            <a:endParaRPr lang="es-GT" sz="3200" dirty="0"/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0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557027"/>
          </a:xfrm>
        </p:spPr>
        <p:txBody>
          <a:bodyPr>
            <a:normAutofit fontScale="90000"/>
          </a:bodyPr>
          <a:lstStyle/>
          <a:p>
            <a:pPr algn="ctr"/>
            <a:r>
              <a:rPr lang="es-GT" sz="4400" dirty="0" smtClean="0">
                <a:solidFill>
                  <a:srgbClr val="FFC000"/>
                </a:solidFill>
              </a:rPr>
              <a:t>Sistema Clásico </a:t>
            </a:r>
            <a:endParaRPr lang="es-GT" sz="4400" dirty="0">
              <a:solidFill>
                <a:srgbClr val="FFC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787960"/>
              </p:ext>
            </p:extLst>
          </p:nvPr>
        </p:nvGraphicFramePr>
        <p:xfrm>
          <a:off x="107505" y="836711"/>
          <a:ext cx="8856982" cy="591348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56183"/>
                <a:gridCol w="2520280"/>
                <a:gridCol w="1512168"/>
                <a:gridCol w="1368152"/>
                <a:gridCol w="1008112"/>
                <a:gridCol w="792087"/>
              </a:tblGrid>
              <a:tr h="4466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3200" dirty="0">
                          <a:effectLst/>
                        </a:rPr>
                        <a:t>Caso</a:t>
                      </a:r>
                      <a:endParaRPr lang="es-GT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 smtClean="0">
                          <a:effectLst/>
                        </a:rPr>
                        <a:t>Condición</a:t>
                      </a:r>
                      <a:endParaRPr lang="es-GT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</a:rPr>
                        <a:t>Prefijos y sufijos</a:t>
                      </a:r>
                      <a:endParaRPr lang="es-GT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593919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Descripción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effectLst/>
                        </a:rPr>
                        <a:t>ejemplos</a:t>
                      </a:r>
                      <a:endParaRPr lang="es-GT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 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571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3200" dirty="0">
                          <a:effectLst/>
                        </a:rPr>
                        <a:t>1</a:t>
                      </a:r>
                      <a:endParaRPr lang="es-GT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effectLst/>
                        </a:rPr>
                        <a:t>Cuando solo tiene un estado de oxidación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Al</a:t>
                      </a:r>
                      <a:r>
                        <a:rPr lang="es-GT" sz="1600" baseline="30000" dirty="0">
                          <a:effectLst/>
                        </a:rPr>
                        <a:t>+3</a:t>
                      </a:r>
                      <a:r>
                        <a:rPr lang="es-GT" sz="1600" dirty="0">
                          <a:effectLst/>
                        </a:rPr>
                        <a:t>, K</a:t>
                      </a:r>
                      <a:r>
                        <a:rPr lang="es-GT" sz="1600" baseline="30000" dirty="0">
                          <a:effectLst/>
                        </a:rPr>
                        <a:t>+</a:t>
                      </a:r>
                      <a:r>
                        <a:rPr lang="es-GT" sz="1600" dirty="0">
                          <a:effectLst/>
                        </a:rPr>
                        <a:t>, Ca</a:t>
                      </a:r>
                      <a:r>
                        <a:rPr lang="es-GT" sz="1600" baseline="30000" dirty="0">
                          <a:effectLst/>
                        </a:rPr>
                        <a:t>+2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3200" dirty="0" smtClean="0">
                          <a:effectLst/>
                        </a:rPr>
                        <a:t>-</a:t>
                      </a:r>
                      <a:r>
                        <a:rPr lang="es-GT" sz="3200" dirty="0" err="1">
                          <a:effectLst/>
                        </a:rPr>
                        <a:t>ico</a:t>
                      </a:r>
                      <a:endParaRPr lang="es-GT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5040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3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GT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Cuando el elemento tiene dos estados de oxidación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s-GT" sz="1600" baseline="30000" dirty="0">
                          <a:solidFill>
                            <a:schemeClr val="tx1"/>
                          </a:solidFill>
                          <a:effectLst/>
                        </a:rPr>
                        <a:t>+2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y Fe</a:t>
                      </a:r>
                      <a:r>
                        <a:rPr lang="es-GT" sz="1600" baseline="30000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es-GT" sz="16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 y Cu</a:t>
                      </a:r>
                      <a:r>
                        <a:rPr lang="es-GT" sz="1600" baseline="30000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chemeClr val="tx1"/>
                          </a:solidFill>
                          <a:effectLst/>
                        </a:rPr>
                        <a:t>Estado de oxidación</a:t>
                      </a:r>
                      <a:endParaRPr lang="es-G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Sufijo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8228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Mayor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3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GT" sz="3200" dirty="0" err="1">
                          <a:solidFill>
                            <a:schemeClr val="tx1"/>
                          </a:solidFill>
                          <a:effectLst/>
                        </a:rPr>
                        <a:t>ico</a:t>
                      </a:r>
                      <a:endParaRPr lang="es-GT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641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Menor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3200" dirty="0">
                          <a:solidFill>
                            <a:schemeClr val="tx1"/>
                          </a:solidFill>
                          <a:effectLst/>
                        </a:rPr>
                        <a:t>-oso</a:t>
                      </a:r>
                      <a:endParaRPr lang="es-GT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61368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3200" dirty="0">
                          <a:effectLst/>
                        </a:rPr>
                        <a:t>3</a:t>
                      </a:r>
                      <a:endParaRPr lang="es-GT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Cuando hay más de dos estados de oxidación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Cl</a:t>
                      </a:r>
                      <a:r>
                        <a:rPr lang="es-GT" sz="1600" baseline="30000" dirty="0">
                          <a:effectLst/>
                        </a:rPr>
                        <a:t>+1</a:t>
                      </a:r>
                      <a:r>
                        <a:rPr lang="es-GT" sz="1600" dirty="0">
                          <a:effectLst/>
                        </a:rPr>
                        <a:t>,  Cl</a:t>
                      </a:r>
                      <a:r>
                        <a:rPr lang="es-GT" sz="1600" baseline="30000" dirty="0">
                          <a:effectLst/>
                        </a:rPr>
                        <a:t>+3</a:t>
                      </a:r>
                      <a:r>
                        <a:rPr lang="es-GT" sz="1600" dirty="0">
                          <a:effectLst/>
                        </a:rPr>
                        <a:t>, Cl</a:t>
                      </a:r>
                      <a:r>
                        <a:rPr lang="es-GT" sz="1600" baseline="30000" dirty="0">
                          <a:effectLst/>
                        </a:rPr>
                        <a:t>+5</a:t>
                      </a:r>
                      <a:r>
                        <a:rPr lang="es-GT" sz="1600" dirty="0">
                          <a:effectLst/>
                        </a:rPr>
                        <a:t>, Cl</a:t>
                      </a:r>
                      <a:r>
                        <a:rPr lang="es-GT" sz="1600" baseline="30000" dirty="0">
                          <a:effectLst/>
                        </a:rPr>
                        <a:t>+7</a:t>
                      </a:r>
                      <a:r>
                        <a:rPr lang="es-GT" sz="1600" dirty="0">
                          <a:effectLst/>
                        </a:rPr>
                        <a:t>,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Estado de oxidación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prefijo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Sufijo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830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1-2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Hipo-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-oso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830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3-4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 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-oso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299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5-6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>
                          <a:effectLst/>
                        </a:rPr>
                        <a:t> </a:t>
                      </a:r>
                      <a:endParaRPr lang="es-GT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-</a:t>
                      </a:r>
                      <a:r>
                        <a:rPr lang="es-GT" sz="2400" dirty="0" err="1">
                          <a:effectLst/>
                        </a:rPr>
                        <a:t>ico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830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7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Per-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2400" dirty="0">
                          <a:effectLst/>
                        </a:rPr>
                        <a:t>-</a:t>
                      </a:r>
                      <a:r>
                        <a:rPr lang="es-GT" sz="2400" dirty="0" err="1">
                          <a:effectLst/>
                        </a:rPr>
                        <a:t>ico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039375" y="3526176"/>
            <a:ext cx="1008112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  </a:t>
            </a:r>
            <a:r>
              <a:rPr lang="es-GT" dirty="0" err="1" smtClean="0"/>
              <a:t>NaCl</a:t>
            </a:r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4458428" y="3532578"/>
            <a:ext cx="86409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  KOH</a:t>
            </a:r>
            <a:endParaRPr lang="es-GT" dirty="0"/>
          </a:p>
        </p:txBody>
      </p:sp>
      <p:sp>
        <p:nvSpPr>
          <p:cNvPr id="8" name="7 CuadroTexto"/>
          <p:cNvSpPr txBox="1"/>
          <p:nvPr/>
        </p:nvSpPr>
        <p:spPr>
          <a:xfrm>
            <a:off x="5796136" y="3526176"/>
            <a:ext cx="79208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  </a:t>
            </a:r>
            <a:r>
              <a:rPr lang="es-GT" dirty="0" err="1" smtClean="0"/>
              <a:t>CaO</a:t>
            </a:r>
            <a:endParaRPr lang="es-GT" dirty="0"/>
          </a:p>
        </p:txBody>
      </p:sp>
      <p:sp>
        <p:nvSpPr>
          <p:cNvPr id="9" name="8 CuadroTexto"/>
          <p:cNvSpPr txBox="1"/>
          <p:nvPr/>
        </p:nvSpPr>
        <p:spPr>
          <a:xfrm>
            <a:off x="3039375" y="3121487"/>
            <a:ext cx="33471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+</a:t>
            </a:r>
            <a:endParaRPr lang="es-GT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43473" y="3139883"/>
            <a:ext cx="33471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+</a:t>
            </a:r>
            <a:endParaRPr lang="es-GT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03718" y="3121487"/>
            <a:ext cx="50405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2+</a:t>
            </a:r>
            <a:endParaRPr lang="es-GT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866704" y="5404076"/>
            <a:ext cx="788169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/>
              <a:t>CuO</a:t>
            </a:r>
            <a:endParaRPr lang="es-GT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16411" y="5415761"/>
            <a:ext cx="77235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Cu</a:t>
            </a:r>
            <a:r>
              <a:rPr lang="es-GT" baseline="-25000" dirty="0" smtClean="0"/>
              <a:t>2</a:t>
            </a:r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66704" y="4980531"/>
            <a:ext cx="50405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2+</a:t>
            </a:r>
            <a:endParaRPr lang="es-GT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116411" y="4980531"/>
            <a:ext cx="33471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+</a:t>
            </a:r>
            <a:endParaRPr lang="es-GT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66703" y="5956088"/>
            <a:ext cx="952622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>
                <a:solidFill>
                  <a:schemeClr val="tx1"/>
                </a:solidFill>
              </a:rPr>
              <a:t>cupr</a:t>
            </a:r>
            <a:r>
              <a:rPr lang="es-GT" dirty="0" err="1" smtClean="0">
                <a:solidFill>
                  <a:srgbClr val="FFFF00"/>
                </a:solidFill>
              </a:rPr>
              <a:t>ico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16411" y="5979642"/>
            <a:ext cx="1039164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chemeClr val="tx1"/>
                </a:solidFill>
              </a:rPr>
              <a:t>cupr</a:t>
            </a:r>
            <a:r>
              <a:rPr lang="es-GT" dirty="0" smtClean="0">
                <a:solidFill>
                  <a:srgbClr val="FFFF00"/>
                </a:solidFill>
              </a:rPr>
              <a:t>oso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7544" y="1539845"/>
            <a:ext cx="788169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HClO</a:t>
            </a:r>
            <a:endParaRPr lang="es-GT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74683" y="1531252"/>
            <a:ext cx="87643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/>
              <a:t>H</a:t>
            </a:r>
            <a:r>
              <a:rPr lang="es-GT" dirty="0" smtClean="0"/>
              <a:t>ClO</a:t>
            </a:r>
            <a:r>
              <a:rPr lang="es-GT" baseline="-25000" dirty="0" smtClean="0"/>
              <a:t>2</a:t>
            </a:r>
            <a:endParaRPr lang="es-GT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153018" y="1562912"/>
            <a:ext cx="865984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HClO</a:t>
            </a:r>
            <a:r>
              <a:rPr lang="es-GT" baseline="-25000" dirty="0" smtClean="0"/>
              <a:t>3</a:t>
            </a:r>
            <a:endParaRPr lang="es-GT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81590" y="1549891"/>
            <a:ext cx="826184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HClO</a:t>
            </a:r>
            <a:r>
              <a:rPr lang="es-GT" baseline="-25000" dirty="0" smtClean="0"/>
              <a:t>4</a:t>
            </a:r>
            <a:endParaRPr lang="es-GT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7544" y="1096135"/>
            <a:ext cx="394084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+</a:t>
            </a:r>
            <a:endParaRPr lang="es-GT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576050" y="1107618"/>
            <a:ext cx="48655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+3</a:t>
            </a:r>
            <a:endParaRPr lang="es-GT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153018" y="1115324"/>
            <a:ext cx="455253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+5</a:t>
            </a:r>
            <a:endParaRPr lang="es-GT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527720" y="1096135"/>
            <a:ext cx="557082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+7</a:t>
            </a:r>
            <a:endParaRPr lang="es-GT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67544" y="2065865"/>
            <a:ext cx="1426072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rgbClr val="FFFF00"/>
                </a:solidFill>
              </a:rPr>
              <a:t>hipo</a:t>
            </a:r>
            <a:r>
              <a:rPr lang="es-GT" dirty="0" smtClean="0">
                <a:solidFill>
                  <a:schemeClr val="tx1"/>
                </a:solidFill>
              </a:rPr>
              <a:t>clor</a:t>
            </a:r>
            <a:r>
              <a:rPr lang="es-GT" dirty="0" smtClean="0">
                <a:solidFill>
                  <a:srgbClr val="FFFF00"/>
                </a:solidFill>
              </a:rPr>
              <a:t>oso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571795" y="2085250"/>
            <a:ext cx="9716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>
                <a:solidFill>
                  <a:schemeClr val="tx1"/>
                </a:solidFill>
              </a:rPr>
              <a:t>clor</a:t>
            </a:r>
            <a:r>
              <a:rPr lang="es-GT" dirty="0" err="1" smtClean="0">
                <a:solidFill>
                  <a:srgbClr val="FFFF00"/>
                </a:solidFill>
              </a:rPr>
              <a:t>oso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169480" y="2079720"/>
            <a:ext cx="85852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>
                <a:solidFill>
                  <a:schemeClr val="tx1"/>
                </a:solidFill>
              </a:rPr>
              <a:t>clor</a:t>
            </a:r>
            <a:r>
              <a:rPr lang="es-GT" dirty="0" err="1" smtClean="0">
                <a:solidFill>
                  <a:srgbClr val="FFFF00"/>
                </a:solidFill>
              </a:rPr>
              <a:t>ico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479144" y="2085250"/>
            <a:ext cx="125309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>
                <a:solidFill>
                  <a:srgbClr val="FFFF00"/>
                </a:solidFill>
              </a:rPr>
              <a:t>per</a:t>
            </a:r>
            <a:r>
              <a:rPr lang="es-GT" dirty="0" err="1" smtClean="0">
                <a:solidFill>
                  <a:schemeClr val="tx1"/>
                </a:solidFill>
              </a:rPr>
              <a:t>clor</a:t>
            </a:r>
            <a:r>
              <a:rPr lang="es-GT" dirty="0" err="1" smtClean="0">
                <a:solidFill>
                  <a:srgbClr val="FFFF00"/>
                </a:solidFill>
              </a:rPr>
              <a:t>ico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039375" y="4052477"/>
            <a:ext cx="95466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>
                <a:solidFill>
                  <a:schemeClr val="tx1"/>
                </a:solidFill>
              </a:rPr>
              <a:t>sod</a:t>
            </a:r>
            <a:r>
              <a:rPr lang="es-GT" dirty="0" err="1" smtClean="0">
                <a:solidFill>
                  <a:srgbClr val="FFFF00"/>
                </a:solidFill>
              </a:rPr>
              <a:t>ico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457892" y="4052477"/>
            <a:ext cx="112222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>
                <a:solidFill>
                  <a:schemeClr val="tx1"/>
                </a:solidFill>
              </a:rPr>
              <a:t>potas</a:t>
            </a:r>
            <a:r>
              <a:rPr lang="es-GT" dirty="0" err="1" smtClean="0">
                <a:solidFill>
                  <a:srgbClr val="FFFF00"/>
                </a:solidFill>
              </a:rPr>
              <a:t>ico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796136" y="4090205"/>
            <a:ext cx="95466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>
                <a:solidFill>
                  <a:schemeClr val="tx1"/>
                </a:solidFill>
              </a:rPr>
              <a:t>calc</a:t>
            </a:r>
            <a:r>
              <a:rPr lang="es-GT" dirty="0" err="1" smtClean="0">
                <a:solidFill>
                  <a:srgbClr val="FFFF00"/>
                </a:solidFill>
              </a:rPr>
              <a:t>ico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6750796" y="1932244"/>
            <a:ext cx="1296144" cy="535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33 Elipse"/>
          <p:cNvSpPr/>
          <p:nvPr/>
        </p:nvSpPr>
        <p:spPr>
          <a:xfrm>
            <a:off x="7398868" y="2972048"/>
            <a:ext cx="1296144" cy="535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34 Elipse"/>
          <p:cNvSpPr/>
          <p:nvPr/>
        </p:nvSpPr>
        <p:spPr>
          <a:xfrm>
            <a:off x="7398868" y="3627695"/>
            <a:ext cx="1296144" cy="535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6" name="35 Elipse"/>
          <p:cNvSpPr/>
          <p:nvPr/>
        </p:nvSpPr>
        <p:spPr>
          <a:xfrm>
            <a:off x="7092280" y="4712718"/>
            <a:ext cx="1872208" cy="535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8" name="37 Elipse"/>
          <p:cNvSpPr/>
          <p:nvPr/>
        </p:nvSpPr>
        <p:spPr>
          <a:xfrm>
            <a:off x="7092280" y="6164308"/>
            <a:ext cx="1872208" cy="535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9" name="38 Elipse"/>
          <p:cNvSpPr/>
          <p:nvPr/>
        </p:nvSpPr>
        <p:spPr>
          <a:xfrm>
            <a:off x="8154952" y="5248344"/>
            <a:ext cx="881544" cy="535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0" name="39 Elipse"/>
          <p:cNvSpPr/>
          <p:nvPr/>
        </p:nvSpPr>
        <p:spPr>
          <a:xfrm>
            <a:off x="8154952" y="5711829"/>
            <a:ext cx="881544" cy="535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27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  <p:bldP spid="39" grpId="1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Nombres en clásicos en el sistema clásico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88841"/>
            <a:ext cx="7315200" cy="4320520"/>
          </a:xfrm>
        </p:spPr>
        <p:txBody>
          <a:bodyPr/>
          <a:lstStyle/>
          <a:p>
            <a:r>
              <a:rPr lang="es-GT" sz="2800" dirty="0" smtClean="0"/>
              <a:t>Cu    </a:t>
            </a:r>
            <a:r>
              <a:rPr lang="es-GT" sz="2800" dirty="0" err="1" smtClean="0"/>
              <a:t>Cupros</a:t>
            </a:r>
            <a:endParaRPr lang="es-GT" sz="2800" dirty="0" smtClean="0"/>
          </a:p>
          <a:p>
            <a:r>
              <a:rPr lang="es-GT" sz="2800" dirty="0" smtClean="0"/>
              <a:t>Pb     </a:t>
            </a:r>
            <a:r>
              <a:rPr lang="es-GT" sz="2800" dirty="0" err="1" smtClean="0"/>
              <a:t>Plumbus</a:t>
            </a:r>
            <a:endParaRPr lang="es-GT" sz="2800" dirty="0" smtClean="0"/>
          </a:p>
          <a:p>
            <a:r>
              <a:rPr lang="es-GT" sz="2800" dirty="0" smtClean="0"/>
              <a:t>Au     </a:t>
            </a:r>
            <a:r>
              <a:rPr lang="es-GT" sz="2800" dirty="0" err="1" smtClean="0"/>
              <a:t>Aurus</a:t>
            </a:r>
            <a:endParaRPr lang="es-GT" sz="2800" dirty="0" smtClean="0"/>
          </a:p>
          <a:p>
            <a:r>
              <a:rPr lang="es-GT" sz="2800" dirty="0" smtClean="0"/>
              <a:t>Ag     </a:t>
            </a:r>
            <a:r>
              <a:rPr lang="es-GT" sz="2800" dirty="0" err="1" smtClean="0"/>
              <a:t>Argentus</a:t>
            </a:r>
            <a:endParaRPr lang="es-GT" sz="2800" dirty="0" smtClean="0"/>
          </a:p>
          <a:p>
            <a:r>
              <a:rPr lang="es-GT" sz="2800" dirty="0" smtClean="0"/>
              <a:t>N       Nitros</a:t>
            </a:r>
          </a:p>
          <a:p>
            <a:r>
              <a:rPr lang="es-GT" sz="2800" dirty="0" smtClean="0"/>
              <a:t>S       </a:t>
            </a:r>
            <a:r>
              <a:rPr lang="es-GT" sz="2800" dirty="0" err="1" smtClean="0"/>
              <a:t>Sulfurus</a:t>
            </a:r>
            <a:endParaRPr lang="es-GT" sz="2800" dirty="0" smtClean="0"/>
          </a:p>
          <a:p>
            <a:r>
              <a:rPr lang="es-GT" sz="2800" dirty="0" smtClean="0"/>
              <a:t>Fe      </a:t>
            </a:r>
            <a:r>
              <a:rPr lang="es-GT" sz="2800" dirty="0" err="1" smtClean="0"/>
              <a:t>Ferrus</a:t>
            </a:r>
            <a:endParaRPr lang="es-GT" sz="2800" dirty="0" smtClean="0"/>
          </a:p>
          <a:p>
            <a:endParaRPr lang="es-GT" dirty="0"/>
          </a:p>
        </p:txBody>
      </p:sp>
      <p:sp>
        <p:nvSpPr>
          <p:cNvPr id="4" name="3 CuadroTexto"/>
          <p:cNvSpPr txBox="1"/>
          <p:nvPr/>
        </p:nvSpPr>
        <p:spPr>
          <a:xfrm>
            <a:off x="4355976" y="1988840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/>
              <a:t>Cuprico</a:t>
            </a:r>
            <a:endParaRPr lang="es-GT" dirty="0"/>
          </a:p>
        </p:txBody>
      </p:sp>
      <p:sp>
        <p:nvSpPr>
          <p:cNvPr id="5" name="4 CuadroTexto"/>
          <p:cNvSpPr txBox="1"/>
          <p:nvPr/>
        </p:nvSpPr>
        <p:spPr>
          <a:xfrm>
            <a:off x="5732512" y="1983072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Cuproso</a:t>
            </a:r>
            <a:endParaRPr lang="es-GT" dirty="0"/>
          </a:p>
        </p:txBody>
      </p:sp>
      <p:sp>
        <p:nvSpPr>
          <p:cNvPr id="6" name="5 CuadroTexto"/>
          <p:cNvSpPr txBox="1"/>
          <p:nvPr/>
        </p:nvSpPr>
        <p:spPr>
          <a:xfrm>
            <a:off x="4355976" y="2523682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/>
              <a:t>Plumbico</a:t>
            </a:r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5732512" y="2517914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/>
              <a:t>Plumboso</a:t>
            </a:r>
            <a:endParaRPr lang="es-GT" dirty="0"/>
          </a:p>
        </p:txBody>
      </p:sp>
      <p:sp>
        <p:nvSpPr>
          <p:cNvPr id="8" name="7 CuadroTexto"/>
          <p:cNvSpPr txBox="1"/>
          <p:nvPr/>
        </p:nvSpPr>
        <p:spPr>
          <a:xfrm>
            <a:off x="4355976" y="3048634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Áurico</a:t>
            </a:r>
            <a:endParaRPr lang="es-GT" dirty="0"/>
          </a:p>
        </p:txBody>
      </p:sp>
      <p:sp>
        <p:nvSpPr>
          <p:cNvPr id="9" name="8 CuadroTexto"/>
          <p:cNvSpPr txBox="1"/>
          <p:nvPr/>
        </p:nvSpPr>
        <p:spPr>
          <a:xfrm>
            <a:off x="5732512" y="3042866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/>
              <a:t>Á</a:t>
            </a:r>
            <a:r>
              <a:rPr lang="es-GT" dirty="0" err="1" smtClean="0"/>
              <a:t>uroso</a:t>
            </a:r>
            <a:endParaRPr lang="es-GT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55976" y="3573016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/>
              <a:t>Argéntico</a:t>
            </a:r>
            <a:endParaRPr lang="es-GT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55976" y="4077072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Nítrico </a:t>
            </a:r>
            <a:endParaRPr lang="es-GT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32512" y="4071304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Nitroso </a:t>
            </a:r>
            <a:endParaRPr lang="es-GT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34148" y="4653136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/>
              <a:t>Sulfurico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10684" y="4647368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Sulfuroso </a:t>
            </a:r>
            <a:endParaRPr lang="es-GT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34148" y="5157192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err="1" smtClean="0"/>
              <a:t>Ferrico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710684" y="5151424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Ferroso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537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20306"/>
            <a:ext cx="7315200" cy="654397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/>
              <a:t>   </a:t>
            </a:r>
            <a:r>
              <a:rPr lang="es-GT" dirty="0" smtClean="0">
                <a:solidFill>
                  <a:srgbClr val="FFC000"/>
                </a:solidFill>
              </a:rPr>
              <a:t>Sistema </a:t>
            </a:r>
            <a:r>
              <a:rPr lang="es-GT" dirty="0" err="1" smtClean="0">
                <a:solidFill>
                  <a:srgbClr val="FFC000"/>
                </a:solidFill>
              </a:rPr>
              <a:t>Estequiometrico</a:t>
            </a:r>
            <a:r>
              <a:rPr lang="es-GT" dirty="0" smtClean="0">
                <a:solidFill>
                  <a:srgbClr val="FFC000"/>
                </a:solidFill>
              </a:rPr>
              <a:t>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/>
          </a:bodyPr>
          <a:lstStyle/>
          <a:p>
            <a:r>
              <a:rPr lang="es-GT" sz="3200" dirty="0" smtClean="0"/>
              <a:t>Prefijo de cantidad </a:t>
            </a:r>
          </a:p>
          <a:p>
            <a:endParaRPr lang="es-GT" sz="3200" dirty="0" smtClean="0"/>
          </a:p>
          <a:p>
            <a:endParaRPr lang="es-GT" sz="3200" dirty="0"/>
          </a:p>
          <a:p>
            <a:endParaRPr lang="es-GT" sz="3200" dirty="0" smtClean="0"/>
          </a:p>
          <a:p>
            <a:endParaRPr lang="es-GT" sz="3200" dirty="0"/>
          </a:p>
          <a:p>
            <a:r>
              <a:rPr lang="es-GT" sz="3200" dirty="0" smtClean="0"/>
              <a:t>El termino mono puede ser omitido </a:t>
            </a:r>
            <a:endParaRPr lang="es-GT" sz="3200" dirty="0"/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2159732" y="2564904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rgbClr val="002060"/>
                </a:solidFill>
              </a:rPr>
              <a:t>1 = mono-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01139" y="2564904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>
                <a:solidFill>
                  <a:srgbClr val="002060"/>
                </a:solidFill>
              </a:rPr>
              <a:t>ClO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2564904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rgbClr val="002060"/>
                </a:solidFill>
              </a:rPr>
              <a:t>monóxido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59732" y="3093006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</a:rPr>
              <a:t>2</a:t>
            </a:r>
            <a:r>
              <a:rPr lang="es-GT" dirty="0" smtClean="0">
                <a:solidFill>
                  <a:srgbClr val="002060"/>
                </a:solidFill>
              </a:rPr>
              <a:t> = di-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01139" y="3093006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rgbClr val="002060"/>
                </a:solidFill>
              </a:rPr>
              <a:t>ClO</a:t>
            </a:r>
            <a:r>
              <a:rPr lang="es-GT" baseline="-25000" dirty="0" smtClean="0">
                <a:solidFill>
                  <a:srgbClr val="002060"/>
                </a:solidFill>
              </a:rPr>
              <a:t>2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76056" y="3093006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rgbClr val="002060"/>
                </a:solidFill>
              </a:rPr>
              <a:t>dióxido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59732" y="3614738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rgbClr val="002060"/>
                </a:solidFill>
              </a:rPr>
              <a:t>3 = </a:t>
            </a:r>
            <a:r>
              <a:rPr lang="es-GT" dirty="0" err="1" smtClean="0">
                <a:solidFill>
                  <a:srgbClr val="002060"/>
                </a:solidFill>
              </a:rPr>
              <a:t>tri</a:t>
            </a:r>
            <a:r>
              <a:rPr lang="es-GT" dirty="0" smtClean="0">
                <a:solidFill>
                  <a:srgbClr val="002060"/>
                </a:solidFill>
              </a:rPr>
              <a:t>-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601139" y="3614738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rgbClr val="002060"/>
                </a:solidFill>
              </a:rPr>
              <a:t>ClO</a:t>
            </a:r>
            <a:r>
              <a:rPr lang="es-GT" baseline="-25000" dirty="0" smtClean="0">
                <a:solidFill>
                  <a:srgbClr val="002060"/>
                </a:solidFill>
              </a:rPr>
              <a:t>3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76056" y="3614738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rgbClr val="002060"/>
                </a:solidFill>
              </a:rPr>
              <a:t>trióxido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46590" y="4136470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</a:rPr>
              <a:t>4</a:t>
            </a:r>
            <a:r>
              <a:rPr lang="es-GT" dirty="0" smtClean="0">
                <a:solidFill>
                  <a:srgbClr val="002060"/>
                </a:solidFill>
              </a:rPr>
              <a:t> = tetra-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87997" y="4136470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rgbClr val="002060"/>
                </a:solidFill>
              </a:rPr>
              <a:t>ClO</a:t>
            </a:r>
            <a:r>
              <a:rPr lang="es-GT" baseline="-25000" dirty="0" smtClean="0">
                <a:solidFill>
                  <a:srgbClr val="002060"/>
                </a:solidFill>
              </a:rPr>
              <a:t>4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62914" y="4136470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>
                <a:solidFill>
                  <a:srgbClr val="002060"/>
                </a:solidFill>
              </a:rPr>
              <a:t>tetraóxido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159732" y="2564904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rgbClr val="002060"/>
                </a:solidFill>
              </a:rPr>
              <a:t>1 </a:t>
            </a:r>
            <a:r>
              <a:rPr lang="es-GT" smtClean="0">
                <a:solidFill>
                  <a:srgbClr val="002060"/>
                </a:solidFill>
              </a:rPr>
              <a:t>=  -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99746" y="2568930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>
                <a:solidFill>
                  <a:srgbClr val="002060"/>
                </a:solidFill>
              </a:rPr>
              <a:t>ClO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82344" y="2552859"/>
            <a:ext cx="13681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rgbClr val="002060"/>
                </a:solidFill>
              </a:rPr>
              <a:t>óxido</a:t>
            </a:r>
            <a:endParaRPr lang="es-G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864095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Sistema Stock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628801"/>
            <a:ext cx="7315200" cy="4680560"/>
          </a:xfrm>
          <a:solidFill>
            <a:srgbClr val="92D050"/>
          </a:solidFill>
        </p:spPr>
        <p:txBody>
          <a:bodyPr/>
          <a:lstStyle/>
          <a:p>
            <a:r>
              <a:rPr lang="es-GT" dirty="0" smtClean="0"/>
              <a:t>El estado de oxidación del elemento menos electropositivo es colocado entre paréntesis y con números romanos.</a:t>
            </a:r>
          </a:p>
          <a:p>
            <a:endParaRPr lang="es-GT" dirty="0"/>
          </a:p>
          <a:p>
            <a:endParaRPr lang="es-GT" dirty="0" smtClean="0"/>
          </a:p>
          <a:p>
            <a:endParaRPr lang="es-GT" dirty="0"/>
          </a:p>
          <a:p>
            <a:endParaRPr lang="es-GT" dirty="0" smtClean="0"/>
          </a:p>
          <a:p>
            <a:endParaRPr lang="es-GT" dirty="0" smtClean="0"/>
          </a:p>
          <a:p>
            <a:r>
              <a:rPr lang="es-GT" dirty="0" smtClean="0"/>
              <a:t>Cuando este elemento tiene una sola posibilidad de estado de oxidación puede obviarse. </a:t>
            </a:r>
            <a:endParaRPr lang="es-GT" dirty="0"/>
          </a:p>
          <a:p>
            <a:endParaRPr lang="es-GT" dirty="0"/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989885" y="2852936"/>
            <a:ext cx="85392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FeO</a:t>
            </a:r>
            <a:endParaRPr lang="es-GT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8064" y="2845887"/>
            <a:ext cx="8640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Fe</a:t>
            </a:r>
            <a:r>
              <a:rPr lang="es-GT" baseline="-25000" dirty="0" smtClean="0"/>
              <a:t>2</a:t>
            </a:r>
            <a:r>
              <a:rPr lang="es-GT" dirty="0" smtClean="0"/>
              <a:t>O</a:t>
            </a:r>
            <a:r>
              <a:rPr lang="es-GT" baseline="-25000" dirty="0" smtClean="0"/>
              <a:t>3</a:t>
            </a:r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1989885" y="2563592"/>
            <a:ext cx="497098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+2</a:t>
            </a:r>
            <a:endParaRPr lang="es-GT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8064" y="2563592"/>
            <a:ext cx="497098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+3</a:t>
            </a:r>
            <a:endParaRPr lang="es-GT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89885" y="3284984"/>
            <a:ext cx="236609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hierro  (II)</a:t>
            </a:r>
            <a:endParaRPr lang="es-GT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48064" y="3285832"/>
            <a:ext cx="236609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hierro  (III)</a:t>
            </a:r>
            <a:endParaRPr lang="es-GT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072148" y="5230512"/>
            <a:ext cx="85392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CaO</a:t>
            </a:r>
            <a:endParaRPr lang="es-GT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72148" y="4941168"/>
            <a:ext cx="497098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+2</a:t>
            </a:r>
            <a:endParaRPr lang="es-GT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072148" y="5662560"/>
            <a:ext cx="236609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calcio  (II)</a:t>
            </a:r>
            <a:endParaRPr lang="es-GT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72148" y="5667898"/>
            <a:ext cx="236609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calcio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650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013678"/>
            <a:ext cx="7315200" cy="722049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Estados de Oxidación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7315200" cy="3899567"/>
          </a:xfrm>
        </p:spPr>
        <p:txBody>
          <a:bodyPr>
            <a:normAutofit/>
          </a:bodyPr>
          <a:lstStyle/>
          <a:p>
            <a:r>
              <a:rPr lang="es-GT" sz="3200" dirty="0" smtClean="0"/>
              <a:t>Cargas netas en los átomos </a:t>
            </a:r>
          </a:p>
          <a:p>
            <a:r>
              <a:rPr lang="es-GT" sz="3200" dirty="0" smtClean="0"/>
              <a:t>Iones</a:t>
            </a:r>
          </a:p>
          <a:p>
            <a:r>
              <a:rPr lang="es-GT" sz="3200" dirty="0" smtClean="0"/>
              <a:t>iones monoatómicos     </a:t>
            </a:r>
          </a:p>
          <a:p>
            <a:r>
              <a:rPr lang="es-GT" sz="3200" dirty="0" smtClean="0"/>
              <a:t>Iones </a:t>
            </a:r>
            <a:r>
              <a:rPr lang="es-GT" sz="3200" dirty="0" err="1" smtClean="0"/>
              <a:t>poliatómicos</a:t>
            </a:r>
            <a:r>
              <a:rPr lang="es-GT" sz="3200" dirty="0" smtClean="0"/>
              <a:t>        </a:t>
            </a:r>
          </a:p>
          <a:p>
            <a:r>
              <a:rPr lang="es-GT" sz="3200" dirty="0" smtClean="0"/>
              <a:t>Cationes                       </a:t>
            </a:r>
          </a:p>
          <a:p>
            <a:r>
              <a:rPr lang="es-GT" sz="3200" dirty="0" smtClean="0"/>
              <a:t>Aniones</a:t>
            </a:r>
            <a:endParaRPr lang="es-GT" sz="3200" dirty="0"/>
          </a:p>
          <a:p>
            <a:endParaRPr lang="es-GT" sz="3200" dirty="0"/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5 CuadroTexto"/>
          <p:cNvSpPr txBox="1"/>
          <p:nvPr/>
        </p:nvSpPr>
        <p:spPr>
          <a:xfrm>
            <a:off x="5652120" y="2996952"/>
            <a:ext cx="100811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sz="3200" dirty="0"/>
              <a:t>Cl</a:t>
            </a:r>
            <a:r>
              <a:rPr lang="es-GT" sz="3200" baseline="30000" dirty="0"/>
              <a:t>-1 </a:t>
            </a:r>
            <a:endParaRPr lang="es-GT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652120" y="3734127"/>
            <a:ext cx="115212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sz="3200" dirty="0"/>
              <a:t>ClO</a:t>
            </a:r>
            <a:r>
              <a:rPr lang="es-GT" sz="3200" baseline="30000" dirty="0"/>
              <a:t>-1</a:t>
            </a:r>
            <a:endParaRPr lang="es-GT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673646" y="4439877"/>
            <a:ext cx="115212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sz="3200" dirty="0" smtClean="0"/>
              <a:t>Ca</a:t>
            </a:r>
            <a:r>
              <a:rPr lang="es-GT" sz="3200" baseline="30000" dirty="0" smtClean="0"/>
              <a:t>+2 </a:t>
            </a:r>
            <a:endParaRPr lang="es-GT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73646" y="5166411"/>
            <a:ext cx="85571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sz="3200" dirty="0"/>
              <a:t>Cl</a:t>
            </a:r>
            <a:r>
              <a:rPr lang="es-GT" sz="3200" baseline="30000" dirty="0"/>
              <a:t>-1</a:t>
            </a:r>
            <a:r>
              <a:rPr lang="es-GT" sz="3200" baseline="30000" dirty="0" smtClean="0"/>
              <a:t> 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22840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9"/>
            <a:ext cx="7315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Compuestos Inorgánicos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84784"/>
            <a:ext cx="7315200" cy="4824577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908751899"/>
              </p:ext>
            </p:extLst>
          </p:nvPr>
        </p:nvGraphicFramePr>
        <p:xfrm>
          <a:off x="899592" y="1484784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1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20690"/>
            <a:ext cx="7315200" cy="754014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Compuesto Binarios </a:t>
            </a:r>
            <a:endParaRPr lang="es-GT" dirty="0">
              <a:solidFill>
                <a:srgbClr val="FFC000"/>
              </a:solidFill>
            </a:endParaRPr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944653"/>
              </p:ext>
            </p:extLst>
          </p:nvPr>
        </p:nvGraphicFramePr>
        <p:xfrm>
          <a:off x="467544" y="1556792"/>
          <a:ext cx="797097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25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0D30F5-1E5B-4869-B293-6A7A9F35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745FC6-6D2B-4D53-BD44-3B06C7E3F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7C525E-DB48-4968-872B-89CEAC873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8AA34-D575-4627-8B8E-7FD7E852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CFF217-906A-4EAC-BC8B-5003475EA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11844B-2A9A-4B8E-A3C2-1FA07873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DA6F5F-AA30-40CB-90CA-A9CEC6ED3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3390CB-84A7-4ABA-8A07-4CFB564F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F6D539-D157-452D-B7F4-66AA6F575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2E95F3-B9F2-4553-BA6F-190DB4D96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83A04C-E261-4062-862E-CBF36C94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761D8A-6F5A-4F35-9F80-78539924D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D3328-1626-4201-9A16-53C315D61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99822C-B7D1-4E5D-A77B-7F5159A82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5F115-A61E-4813-93B3-87489B29E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F84DA-64A7-403B-9AD6-FB2BEC42C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0A5876-2B94-4046-8C12-C6BB39C7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043314-AD94-4A7C-B8F0-7AF4D1020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0EFD91-48BA-462E-ADB2-F183BE62D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88DEDD-13D3-4FB4-B6F7-EAE077FB2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06E55-76D3-4B43-A7F8-949221BC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C02EB9-8180-4FB2-BE7B-1DAFAF725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63CE99-5DBF-4B2B-89B8-9F4155B26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7DAD5D-804A-4267-AB5B-CA39301AD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655D4B-8E51-4C83-B934-EA60C4942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FCFA1D-9B8A-447B-8006-95EBA26B1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AD2369-26C4-481F-AFC5-5106FAAC4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792087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Óxidos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3830" y="1614161"/>
            <a:ext cx="7315200" cy="4680560"/>
          </a:xfrm>
        </p:spPr>
        <p:txBody>
          <a:bodyPr/>
          <a:lstStyle/>
          <a:p>
            <a:r>
              <a:rPr lang="es-GT" dirty="0" err="1" smtClean="0"/>
              <a:t>FeO</a:t>
            </a:r>
            <a:r>
              <a:rPr lang="es-GT" dirty="0"/>
              <a:t>                                        </a:t>
            </a:r>
            <a:r>
              <a:rPr lang="es-GT" dirty="0" smtClean="0"/>
              <a:t>     Fe</a:t>
            </a:r>
            <a:r>
              <a:rPr lang="es-GT" baseline="-25000" dirty="0" smtClean="0"/>
              <a:t>2</a:t>
            </a:r>
            <a:r>
              <a:rPr lang="es-GT" dirty="0" smtClean="0"/>
              <a:t>O</a:t>
            </a:r>
            <a:r>
              <a:rPr lang="es-GT" baseline="-25000" dirty="0" smtClean="0"/>
              <a:t>3</a:t>
            </a:r>
          </a:p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dirty="0"/>
          </a:p>
          <a:p>
            <a:endParaRPr lang="es-GT" dirty="0"/>
          </a:p>
        </p:txBody>
      </p:sp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Fe</a:t>
            </a:r>
            <a:endParaRPr lang="es-GT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40062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endParaRPr lang="es-GT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483768" y="2730017"/>
            <a:ext cx="9562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Oxido 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+2</a:t>
            </a:r>
            <a:endParaRPr lang="es-GT" sz="9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89290" y="1574242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51132" y="2732482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ferroso </a:t>
            </a:r>
            <a:endParaRPr lang="es-GT" sz="2000" dirty="0"/>
          </a:p>
        </p:txBody>
      </p:sp>
      <p:cxnSp>
        <p:nvCxnSpPr>
          <p:cNvPr id="13" name="12 Conector recto de flecha"/>
          <p:cNvCxnSpPr>
            <a:stCxn id="7" idx="2"/>
            <a:endCxn id="8" idx="0"/>
          </p:cNvCxnSpPr>
          <p:nvPr/>
        </p:nvCxnSpPr>
        <p:spPr>
          <a:xfrm flipH="1">
            <a:off x="2961915" y="2316942"/>
            <a:ext cx="766179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4" idx="2"/>
            <a:endCxn id="11" idx="0"/>
          </p:cNvCxnSpPr>
          <p:nvPr/>
        </p:nvCxnSpPr>
        <p:spPr>
          <a:xfrm>
            <a:off x="3152030" y="2316942"/>
            <a:ext cx="1111564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2483768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Fe</a:t>
            </a:r>
            <a:r>
              <a:rPr lang="es-GT" sz="900" dirty="0" smtClean="0"/>
              <a:t>2</a:t>
            </a:r>
            <a:endParaRPr lang="es-GT" sz="2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988644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900" dirty="0" smtClean="0"/>
              <a:t>3</a:t>
            </a:r>
            <a:endParaRPr lang="es-GT" sz="9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940152" y="2730017"/>
            <a:ext cx="104849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Oxido </a:t>
            </a:r>
            <a:endParaRPr lang="es-GT" sz="2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+3</a:t>
            </a:r>
            <a:endParaRPr lang="es-GT" sz="9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237872" y="1574242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cxnSp>
        <p:nvCxnSpPr>
          <p:cNvPr id="26" name="25 Conector recto de flecha"/>
          <p:cNvCxnSpPr>
            <a:stCxn id="21" idx="2"/>
            <a:endCxn id="22" idx="0"/>
          </p:cNvCxnSpPr>
          <p:nvPr/>
        </p:nvCxnSpPr>
        <p:spPr>
          <a:xfrm flipH="1">
            <a:off x="6464398" y="2316942"/>
            <a:ext cx="812278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20" idx="2"/>
            <a:endCxn id="42" idx="0"/>
          </p:cNvCxnSpPr>
          <p:nvPr/>
        </p:nvCxnSpPr>
        <p:spPr>
          <a:xfrm>
            <a:off x="6700612" y="2316942"/>
            <a:ext cx="1174177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2483768" y="3132592"/>
            <a:ext cx="9562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Oxido </a:t>
            </a:r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451132" y="3135057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hierro </a:t>
            </a:r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483768" y="3535167"/>
            <a:ext cx="9562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Oxido </a:t>
            </a:r>
            <a:endParaRPr lang="es-GT" sz="2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451132" y="3537632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hierro (II) </a:t>
            </a:r>
            <a:endParaRPr lang="es-GT" sz="2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940152" y="3137522"/>
            <a:ext cx="104849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trióxido </a:t>
            </a:r>
            <a:endParaRPr lang="es-GT" sz="20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5940152" y="3540097"/>
            <a:ext cx="104849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Oxido </a:t>
            </a:r>
            <a:endParaRPr lang="es-GT" sz="2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Férrico  </a:t>
            </a:r>
            <a:endParaRPr lang="es-GT" sz="2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</a:t>
            </a:r>
            <a:r>
              <a:rPr lang="es-GT" sz="2000" dirty="0" err="1" smtClean="0"/>
              <a:t>dihierro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hierro (III) </a:t>
            </a:r>
            <a:endParaRPr lang="es-GT" sz="2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79512" y="2724229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79512" y="3126804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78413" y="3529379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788786" y="5102238"/>
            <a:ext cx="24572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bario </a:t>
            </a:r>
            <a:endParaRPr lang="es-GT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209047" y="5101181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bario</a:t>
            </a:r>
            <a:endParaRPr lang="es-GT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788800" y="5100289"/>
            <a:ext cx="18578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</a:t>
            </a:r>
            <a:r>
              <a:rPr lang="es-GT" dirty="0" err="1" smtClean="0"/>
              <a:t>barico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50" name="49 CuadroTexto"/>
          <p:cNvSpPr txBox="1"/>
          <p:nvPr/>
        </p:nvSpPr>
        <p:spPr>
          <a:xfrm>
            <a:off x="1788785" y="5480602"/>
            <a:ext cx="24572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cromo (VI)</a:t>
            </a:r>
            <a:endParaRPr lang="es-GT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209047" y="5486359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Trióxido de cromo</a:t>
            </a:r>
            <a:endParaRPr lang="es-GT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793174" y="5490767"/>
            <a:ext cx="18534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crómico </a:t>
            </a:r>
            <a:endParaRPr lang="es-GT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782082" y="5849975"/>
            <a:ext cx="24482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700" dirty="0" smtClean="0"/>
              <a:t>oxido de nitrógeno </a:t>
            </a:r>
            <a:r>
              <a:rPr lang="es-GT" dirty="0" smtClean="0"/>
              <a:t>(IV)</a:t>
            </a:r>
            <a:endParaRPr lang="es-GT" dirty="0"/>
          </a:p>
        </p:txBody>
      </p:sp>
      <p:sp>
        <p:nvSpPr>
          <p:cNvPr id="54" name="53 CuadroTexto"/>
          <p:cNvSpPr txBox="1"/>
          <p:nvPr/>
        </p:nvSpPr>
        <p:spPr>
          <a:xfrm>
            <a:off x="4218295" y="5844130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Dióxido de nitrógeno</a:t>
            </a:r>
            <a:endParaRPr lang="es-GT" dirty="0"/>
          </a:p>
        </p:txBody>
      </p:sp>
      <p:sp>
        <p:nvSpPr>
          <p:cNvPr id="55" name="54 CuadroTexto"/>
          <p:cNvSpPr txBox="1"/>
          <p:nvPr/>
        </p:nvSpPr>
        <p:spPr>
          <a:xfrm>
            <a:off x="6793174" y="5845374"/>
            <a:ext cx="185349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nitroso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782082" y="6230095"/>
            <a:ext cx="24815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de nitrógeno (III)</a:t>
            </a:r>
            <a:endParaRPr lang="es-GT" dirty="0"/>
          </a:p>
        </p:txBody>
      </p:sp>
      <p:sp>
        <p:nvSpPr>
          <p:cNvPr id="60" name="59 CuadroTexto"/>
          <p:cNvSpPr txBox="1"/>
          <p:nvPr/>
        </p:nvSpPr>
        <p:spPr>
          <a:xfrm>
            <a:off x="883131" y="5100289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BaO</a:t>
            </a:r>
            <a:endParaRPr lang="es-GT" dirty="0"/>
          </a:p>
        </p:txBody>
      </p:sp>
      <p:sp>
        <p:nvSpPr>
          <p:cNvPr id="61" name="60 CuadroTexto"/>
          <p:cNvSpPr txBox="1"/>
          <p:nvPr/>
        </p:nvSpPr>
        <p:spPr>
          <a:xfrm>
            <a:off x="889835" y="5490767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CrO</a:t>
            </a:r>
            <a:r>
              <a:rPr lang="es-GT" sz="1000" dirty="0"/>
              <a:t>3</a:t>
            </a:r>
            <a:endParaRPr lang="es-GT" dirty="0"/>
          </a:p>
        </p:txBody>
      </p:sp>
      <p:sp>
        <p:nvSpPr>
          <p:cNvPr id="62" name="61 CuadroTexto"/>
          <p:cNvSpPr txBox="1"/>
          <p:nvPr/>
        </p:nvSpPr>
        <p:spPr>
          <a:xfrm>
            <a:off x="889835" y="5845374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NO</a:t>
            </a:r>
            <a:r>
              <a:rPr lang="es-GT" sz="1000" dirty="0" smtClean="0"/>
              <a:t>2</a:t>
            </a:r>
            <a:endParaRPr lang="es-GT" dirty="0"/>
          </a:p>
        </p:txBody>
      </p:sp>
      <p:sp>
        <p:nvSpPr>
          <p:cNvPr id="63" name="62 CuadroTexto"/>
          <p:cNvSpPr txBox="1"/>
          <p:nvPr/>
        </p:nvSpPr>
        <p:spPr>
          <a:xfrm>
            <a:off x="883130" y="6233446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</a:t>
            </a:r>
            <a:r>
              <a:rPr lang="es-GT" sz="1000" dirty="0" smtClean="0"/>
              <a:t>2</a:t>
            </a:r>
            <a:r>
              <a:rPr lang="es-GT" dirty="0" smtClean="0"/>
              <a:t>O</a:t>
            </a:r>
            <a:r>
              <a:rPr lang="es-GT" sz="1000" dirty="0" smtClean="0"/>
              <a:t>3</a:t>
            </a:r>
            <a:endParaRPr lang="es-GT" dirty="0"/>
          </a:p>
        </p:txBody>
      </p:sp>
      <p:sp>
        <p:nvSpPr>
          <p:cNvPr id="65" name="64 CuadroTexto"/>
          <p:cNvSpPr txBox="1"/>
          <p:nvPr/>
        </p:nvSpPr>
        <p:spPr>
          <a:xfrm>
            <a:off x="4209046" y="6230095"/>
            <a:ext cx="25797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Trióxido de </a:t>
            </a:r>
            <a:r>
              <a:rPr lang="es-GT" dirty="0" err="1" smtClean="0"/>
              <a:t>dinitrógeno</a:t>
            </a:r>
            <a:endParaRPr lang="es-GT" dirty="0"/>
          </a:p>
        </p:txBody>
      </p:sp>
      <p:sp>
        <p:nvSpPr>
          <p:cNvPr id="66" name="65 CuadroTexto"/>
          <p:cNvSpPr txBox="1"/>
          <p:nvPr/>
        </p:nvSpPr>
        <p:spPr>
          <a:xfrm>
            <a:off x="6785708" y="6230095"/>
            <a:ext cx="186095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Oxido nitroso</a:t>
            </a:r>
            <a:endParaRPr lang="es-GT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788787" y="4653136"/>
            <a:ext cx="24202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236550" y="4653136"/>
            <a:ext cx="25491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779201" y="4653136"/>
            <a:ext cx="18578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clasico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64" name="63 CuadroTexto"/>
          <p:cNvSpPr txBox="1"/>
          <p:nvPr/>
        </p:nvSpPr>
        <p:spPr>
          <a:xfrm>
            <a:off x="5888334" y="767536"/>
            <a:ext cx="110030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M + O</a:t>
            </a:r>
            <a:r>
              <a:rPr lang="es-GT" sz="2000" baseline="30000" dirty="0" smtClean="0"/>
              <a:t>-2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40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2" grpId="0" animBg="1"/>
      <p:bldP spid="43" grpId="0" animBg="1"/>
      <p:bldP spid="44" grpId="0" animBg="1"/>
      <p:bldP spid="37" grpId="0" animBg="1"/>
      <p:bldP spid="39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57" grpId="0" animBg="1"/>
      <p:bldP spid="58" grpId="0" animBg="1"/>
      <p:bldP spid="59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43608" y="476672"/>
            <a:ext cx="7315200" cy="792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GT" dirty="0" smtClean="0">
                <a:solidFill>
                  <a:srgbClr val="FFC000"/>
                </a:solidFill>
              </a:rPr>
              <a:t>Anhídridos 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440062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1200" dirty="0" smtClean="0"/>
              <a:t>2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11760" y="2730017"/>
            <a:ext cx="127753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Anhídrido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+4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89290" y="1574242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89290" y="2732482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Carbónico </a:t>
            </a:r>
            <a:endParaRPr lang="es-GT" sz="2000" dirty="0"/>
          </a:p>
        </p:txBody>
      </p:sp>
      <p:cxnSp>
        <p:nvCxnSpPr>
          <p:cNvPr id="13" name="12 Conector recto de flecha"/>
          <p:cNvCxnSpPr>
            <a:stCxn id="8" idx="2"/>
            <a:endCxn id="9" idx="0"/>
          </p:cNvCxnSpPr>
          <p:nvPr/>
        </p:nvCxnSpPr>
        <p:spPr>
          <a:xfrm flipH="1">
            <a:off x="3050525" y="2316942"/>
            <a:ext cx="677569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2"/>
            <a:endCxn id="12" idx="0"/>
          </p:cNvCxnSpPr>
          <p:nvPr/>
        </p:nvCxnSpPr>
        <p:spPr>
          <a:xfrm>
            <a:off x="3152030" y="2316942"/>
            <a:ext cx="1349722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483768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988644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1200" dirty="0" smtClean="0"/>
              <a:t>3</a:t>
            </a:r>
            <a:endParaRPr lang="es-GT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677319" y="2730017"/>
            <a:ext cx="13113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Anhídrido </a:t>
            </a:r>
            <a:endParaRPr lang="es-GT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+6</a:t>
            </a:r>
            <a:endParaRPr lang="es-GT" sz="9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237872" y="1574242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cxnSp>
        <p:nvCxnSpPr>
          <p:cNvPr id="21" name="20 Conector recto de flecha"/>
          <p:cNvCxnSpPr>
            <a:stCxn id="17" idx="2"/>
            <a:endCxn id="18" idx="0"/>
          </p:cNvCxnSpPr>
          <p:nvPr/>
        </p:nvCxnSpPr>
        <p:spPr>
          <a:xfrm flipH="1">
            <a:off x="6332982" y="2316942"/>
            <a:ext cx="943694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6" idx="2"/>
            <a:endCxn id="30" idx="0"/>
          </p:cNvCxnSpPr>
          <p:nvPr/>
        </p:nvCxnSpPr>
        <p:spPr>
          <a:xfrm>
            <a:off x="6700612" y="2316942"/>
            <a:ext cx="1174177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411760" y="3132592"/>
            <a:ext cx="127753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Dióxido  </a:t>
            </a:r>
            <a:endParaRPr lang="es-GT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689290" y="3135057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Carbono </a:t>
            </a:r>
            <a:endParaRPr lang="es-GT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411760" y="3535167"/>
            <a:ext cx="127753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Oxido </a:t>
            </a:r>
            <a:endParaRPr lang="es-GT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689290" y="3537632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/>
              <a:t>d</a:t>
            </a:r>
            <a:r>
              <a:rPr lang="es-GT" dirty="0" smtClean="0"/>
              <a:t>e</a:t>
            </a:r>
            <a:r>
              <a:rPr lang="es-GT" sz="2000" dirty="0" smtClean="0"/>
              <a:t> </a:t>
            </a:r>
            <a:r>
              <a:rPr lang="es-GT" dirty="0" smtClean="0"/>
              <a:t>carbono</a:t>
            </a:r>
            <a:r>
              <a:rPr lang="es-GT" sz="1400" dirty="0" smtClean="0"/>
              <a:t>(IV) </a:t>
            </a:r>
            <a:endParaRPr lang="es-GT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677319" y="3137522"/>
            <a:ext cx="13113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trióxido </a:t>
            </a:r>
            <a:endParaRPr lang="es-GT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677319" y="3540097"/>
            <a:ext cx="13113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Oxido </a:t>
            </a:r>
            <a:endParaRPr lang="es-GT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Sulfurico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azufre </a:t>
            </a:r>
            <a:endParaRPr lang="es-GT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azufre (VI) </a:t>
            </a:r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8413" y="2713511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8413" y="3116086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77314" y="3518661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883131" y="5100289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SO</a:t>
            </a:r>
            <a:endParaRPr lang="es-GT" dirty="0"/>
          </a:p>
        </p:txBody>
      </p:sp>
      <p:sp>
        <p:nvSpPr>
          <p:cNvPr id="47" name="46 CuadroTexto"/>
          <p:cNvSpPr txBox="1"/>
          <p:nvPr/>
        </p:nvSpPr>
        <p:spPr>
          <a:xfrm>
            <a:off x="889836" y="5490767"/>
            <a:ext cx="8922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SeO</a:t>
            </a:r>
            <a:r>
              <a:rPr lang="es-GT" sz="1000" dirty="0" smtClean="0"/>
              <a:t>3</a:t>
            </a:r>
            <a:endParaRPr lang="es-GT" dirty="0"/>
          </a:p>
        </p:txBody>
      </p:sp>
      <p:sp>
        <p:nvSpPr>
          <p:cNvPr id="48" name="47 CuadroTexto"/>
          <p:cNvSpPr txBox="1"/>
          <p:nvPr/>
        </p:nvSpPr>
        <p:spPr>
          <a:xfrm>
            <a:off x="889836" y="5845374"/>
            <a:ext cx="8922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SiO</a:t>
            </a:r>
            <a:r>
              <a:rPr lang="es-GT" sz="1000" dirty="0" smtClean="0"/>
              <a:t>2</a:t>
            </a:r>
            <a:endParaRPr lang="es-GT" dirty="0"/>
          </a:p>
        </p:txBody>
      </p:sp>
      <p:sp>
        <p:nvSpPr>
          <p:cNvPr id="49" name="48 CuadroTexto"/>
          <p:cNvSpPr txBox="1"/>
          <p:nvPr/>
        </p:nvSpPr>
        <p:spPr>
          <a:xfrm>
            <a:off x="883130" y="6233446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</a:t>
            </a:r>
            <a:r>
              <a:rPr lang="es-GT" sz="1000" dirty="0" smtClean="0"/>
              <a:t>2</a:t>
            </a:r>
            <a:r>
              <a:rPr lang="es-GT" dirty="0" smtClean="0"/>
              <a:t>O</a:t>
            </a:r>
            <a:r>
              <a:rPr lang="es-GT" sz="1000" dirty="0" smtClean="0"/>
              <a:t>3</a:t>
            </a:r>
            <a:endParaRPr lang="es-GT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320217" y="4653136"/>
            <a:ext cx="24202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53" name="52 CuadroTexto"/>
          <p:cNvSpPr txBox="1"/>
          <p:nvPr/>
        </p:nvSpPr>
        <p:spPr>
          <a:xfrm>
            <a:off x="3732218" y="4653136"/>
            <a:ext cx="25491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54" name="53 CuadroTexto"/>
          <p:cNvSpPr txBox="1"/>
          <p:nvPr/>
        </p:nvSpPr>
        <p:spPr>
          <a:xfrm>
            <a:off x="1831422" y="4653885"/>
            <a:ext cx="18578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clasico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55" name="54 CuadroTexto"/>
          <p:cNvSpPr txBox="1"/>
          <p:nvPr/>
        </p:nvSpPr>
        <p:spPr>
          <a:xfrm>
            <a:off x="6412580" y="745667"/>
            <a:ext cx="134796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err="1" smtClean="0"/>
              <a:t>Nm</a:t>
            </a:r>
            <a:r>
              <a:rPr lang="es-GT" sz="2000" dirty="0" smtClean="0"/>
              <a:t> + O</a:t>
            </a:r>
            <a:r>
              <a:rPr lang="es-GT" sz="2000" baseline="30000" dirty="0" smtClean="0"/>
              <a:t>-2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1782081" y="5131066"/>
            <a:ext cx="185786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200" dirty="0" smtClean="0"/>
              <a:t>Anhídrido hiposulfuroso</a:t>
            </a:r>
            <a:endParaRPr lang="es-GT" sz="12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1801713" y="5496396"/>
            <a:ext cx="18578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Anhídrido </a:t>
            </a:r>
            <a:r>
              <a:rPr lang="es-GT" sz="1400" dirty="0" err="1" smtClean="0"/>
              <a:t>selenico</a:t>
            </a:r>
            <a:endParaRPr lang="es-GT" sz="14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1782081" y="5876151"/>
            <a:ext cx="18578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Anhídrido </a:t>
            </a:r>
            <a:r>
              <a:rPr lang="es-GT" sz="1400" dirty="0" err="1" smtClean="0"/>
              <a:t>silicico</a:t>
            </a:r>
            <a:r>
              <a:rPr lang="es-GT" sz="1400" dirty="0" smtClean="0"/>
              <a:t> </a:t>
            </a:r>
            <a:endParaRPr lang="es-GT" sz="14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1782082" y="6264223"/>
            <a:ext cx="18578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Anhídrido nitroso </a:t>
            </a:r>
            <a:endParaRPr lang="es-GT" sz="14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3728094" y="5100289"/>
            <a:ext cx="254915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>
                <a:latin typeface="+mj-lt"/>
              </a:rPr>
              <a:t>Oxido de azufre</a:t>
            </a:r>
            <a:endParaRPr lang="es-GT" sz="1400" dirty="0">
              <a:latin typeface="+mj-lt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3717734" y="5496396"/>
            <a:ext cx="254915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>
                <a:latin typeface="+mj-lt"/>
              </a:rPr>
              <a:t>trióxido de selenio </a:t>
            </a:r>
            <a:endParaRPr lang="es-GT" sz="1400" dirty="0">
              <a:latin typeface="+mj-lt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3717734" y="5876151"/>
            <a:ext cx="254915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>
                <a:latin typeface="+mj-lt"/>
              </a:rPr>
              <a:t>dióxido de silicio</a:t>
            </a:r>
            <a:endParaRPr lang="es-GT" sz="1400" dirty="0">
              <a:latin typeface="+mj-lt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3717734" y="6264222"/>
            <a:ext cx="254915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>
                <a:latin typeface="+mj-lt"/>
              </a:rPr>
              <a:t>trióxido de </a:t>
            </a:r>
            <a:r>
              <a:rPr lang="es-GT" sz="1400" dirty="0" err="1" smtClean="0">
                <a:latin typeface="+mj-lt"/>
              </a:rPr>
              <a:t>dinitrogeno</a:t>
            </a:r>
            <a:r>
              <a:rPr lang="es-GT" sz="1400" dirty="0" smtClean="0">
                <a:latin typeface="+mj-lt"/>
              </a:rPr>
              <a:t> </a:t>
            </a:r>
            <a:endParaRPr lang="es-GT" sz="1400" dirty="0">
              <a:latin typeface="+mj-lt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355174" y="5115676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Oxido de azufre (II)</a:t>
            </a:r>
            <a:endParaRPr lang="es-GT" sz="14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6343724" y="5490767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Oxido de selenio (VI)</a:t>
            </a:r>
            <a:endParaRPr lang="es-GT" sz="14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6354494" y="5876150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Oxido de silicio (IV)</a:t>
            </a:r>
            <a:endParaRPr lang="es-GT" sz="14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6354494" y="6264221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Oxido de </a:t>
            </a:r>
            <a:r>
              <a:rPr lang="es-GT" sz="1400" dirty="0" err="1" smtClean="0"/>
              <a:t>nitrogeno</a:t>
            </a:r>
            <a:r>
              <a:rPr lang="es-GT" sz="1400" dirty="0" smtClean="0"/>
              <a:t> (III)</a:t>
            </a:r>
            <a:endParaRPr lang="es-GT" sz="1400" dirty="0"/>
          </a:p>
        </p:txBody>
      </p:sp>
    </p:spTree>
    <p:extLst>
      <p:ext uri="{BB962C8B-B14F-4D97-AF65-F5344CB8AC3E}">
        <p14:creationId xmlns:p14="http://schemas.microsoft.com/office/powerpoint/2010/main" val="23361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78" grpId="0" animBg="1"/>
      <p:bldP spid="79" grpId="0" animBg="1"/>
      <p:bldP spid="81" grpId="0" animBg="1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43608" y="476672"/>
            <a:ext cx="7315200" cy="792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GT" dirty="0" smtClean="0">
                <a:solidFill>
                  <a:srgbClr val="FFC000"/>
                </a:solidFill>
              </a:rPr>
              <a:t>Peróxidos 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6" name="5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r>
              <a:rPr lang="es-GT" sz="1200" dirty="0" smtClean="0"/>
              <a:t>2</a:t>
            </a:r>
            <a:endParaRPr lang="es-GT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40062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1200" dirty="0" smtClean="0"/>
              <a:t>2</a:t>
            </a:r>
            <a:endParaRPr lang="es-GT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411760" y="2730017"/>
            <a:ext cx="127753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Peróxido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9" name="8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89290" y="1574242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89290" y="2732482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Potásico </a:t>
            </a:r>
            <a:endParaRPr lang="es-GT" sz="2000" dirty="0"/>
          </a:p>
        </p:txBody>
      </p:sp>
      <p:cxnSp>
        <p:nvCxnSpPr>
          <p:cNvPr id="12" name="11 Conector recto de flecha"/>
          <p:cNvCxnSpPr>
            <a:stCxn id="7" idx="2"/>
            <a:endCxn id="8" idx="0"/>
          </p:cNvCxnSpPr>
          <p:nvPr/>
        </p:nvCxnSpPr>
        <p:spPr>
          <a:xfrm flipH="1">
            <a:off x="3050525" y="2316942"/>
            <a:ext cx="677569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6" idx="2"/>
            <a:endCxn id="11" idx="0"/>
          </p:cNvCxnSpPr>
          <p:nvPr/>
        </p:nvCxnSpPr>
        <p:spPr>
          <a:xfrm>
            <a:off x="3152030" y="2316942"/>
            <a:ext cx="1349722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483768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</a:t>
            </a:r>
            <a:endParaRPr lang="es-GT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988644" y="191683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1200" dirty="0" smtClean="0"/>
              <a:t>2</a:t>
            </a:r>
            <a:endParaRPr lang="es-GT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677319" y="2730017"/>
            <a:ext cx="13113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Peróxido </a:t>
            </a:r>
            <a:endParaRPr lang="es-GT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+2</a:t>
            </a:r>
            <a:endParaRPr lang="es-GT" sz="9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237872" y="1574242"/>
            <a:ext cx="326836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cxnSp>
        <p:nvCxnSpPr>
          <p:cNvPr id="20" name="19 Conector recto de flecha"/>
          <p:cNvCxnSpPr>
            <a:stCxn id="16" idx="2"/>
            <a:endCxn id="17" idx="0"/>
          </p:cNvCxnSpPr>
          <p:nvPr/>
        </p:nvCxnSpPr>
        <p:spPr>
          <a:xfrm flipH="1">
            <a:off x="6332982" y="2316942"/>
            <a:ext cx="943694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5" idx="2"/>
            <a:endCxn id="29" idx="0"/>
          </p:cNvCxnSpPr>
          <p:nvPr/>
        </p:nvCxnSpPr>
        <p:spPr>
          <a:xfrm>
            <a:off x="6700612" y="2316942"/>
            <a:ext cx="1174177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411760" y="3132592"/>
            <a:ext cx="127753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689290" y="3135057"/>
            <a:ext cx="162492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411760" y="3535167"/>
            <a:ext cx="127753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peróxido</a:t>
            </a:r>
            <a:endParaRPr lang="es-GT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689290" y="3540097"/>
            <a:ext cx="16249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potasio  </a:t>
            </a:r>
            <a:endParaRPr lang="es-GT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677319" y="3137522"/>
            <a:ext cx="1311325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677319" y="3540097"/>
            <a:ext cx="13113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Peróxido </a:t>
            </a:r>
            <a:endParaRPr lang="es-GT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Cálcico </a:t>
            </a:r>
            <a:endParaRPr lang="es-GT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calcio </a:t>
            </a:r>
            <a:endParaRPr lang="es-GT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8413" y="2713511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8413" y="3116086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7314" y="3518661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883131" y="5100289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BaO</a:t>
            </a:r>
            <a:r>
              <a:rPr lang="es-GT" sz="1000" dirty="0" smtClean="0"/>
              <a:t>2</a:t>
            </a:r>
            <a:endParaRPr lang="es-GT" dirty="0"/>
          </a:p>
        </p:txBody>
      </p:sp>
      <p:sp>
        <p:nvSpPr>
          <p:cNvPr id="36" name="35 CuadroTexto"/>
          <p:cNvSpPr txBox="1"/>
          <p:nvPr/>
        </p:nvSpPr>
        <p:spPr>
          <a:xfrm>
            <a:off x="889836" y="5490767"/>
            <a:ext cx="8922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BeO</a:t>
            </a:r>
            <a:r>
              <a:rPr lang="es-GT" sz="1000" dirty="0" smtClean="0"/>
              <a:t>2</a:t>
            </a:r>
            <a:endParaRPr lang="es-GT" dirty="0"/>
          </a:p>
        </p:txBody>
      </p:sp>
      <p:sp>
        <p:nvSpPr>
          <p:cNvPr id="37" name="36 CuadroTexto"/>
          <p:cNvSpPr txBox="1"/>
          <p:nvPr/>
        </p:nvSpPr>
        <p:spPr>
          <a:xfrm>
            <a:off x="889836" y="5845374"/>
            <a:ext cx="8922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Na</a:t>
            </a:r>
            <a:r>
              <a:rPr lang="es-GT" sz="1000" dirty="0" smtClean="0"/>
              <a:t>2</a:t>
            </a:r>
            <a:r>
              <a:rPr lang="es-GT" dirty="0" smtClean="0"/>
              <a:t>O</a:t>
            </a:r>
            <a:r>
              <a:rPr lang="es-GT" sz="1000" dirty="0" smtClean="0"/>
              <a:t>2</a:t>
            </a:r>
            <a:endParaRPr lang="es-GT" dirty="0"/>
          </a:p>
        </p:txBody>
      </p:sp>
      <p:sp>
        <p:nvSpPr>
          <p:cNvPr id="38" name="37 CuadroTexto"/>
          <p:cNvSpPr txBox="1"/>
          <p:nvPr/>
        </p:nvSpPr>
        <p:spPr>
          <a:xfrm>
            <a:off x="883130" y="6233446"/>
            <a:ext cx="898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Li</a:t>
            </a:r>
            <a:r>
              <a:rPr lang="es-GT" sz="1000" dirty="0" smtClean="0"/>
              <a:t>2</a:t>
            </a:r>
            <a:r>
              <a:rPr lang="es-GT" dirty="0" smtClean="0"/>
              <a:t>O</a:t>
            </a:r>
            <a:r>
              <a:rPr lang="es-GT" sz="1000" dirty="0" smtClean="0"/>
              <a:t>2</a:t>
            </a:r>
            <a:endParaRPr lang="es-GT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320217" y="4653136"/>
            <a:ext cx="24202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732218" y="4653136"/>
            <a:ext cx="25491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41" name="40 CuadroTexto"/>
          <p:cNvSpPr txBox="1"/>
          <p:nvPr/>
        </p:nvSpPr>
        <p:spPr>
          <a:xfrm>
            <a:off x="1831422" y="4653885"/>
            <a:ext cx="18578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clasico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42" name="41 CuadroTexto"/>
          <p:cNvSpPr txBox="1"/>
          <p:nvPr/>
        </p:nvSpPr>
        <p:spPr>
          <a:xfrm>
            <a:off x="6156177" y="745667"/>
            <a:ext cx="18535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IA o IIA + 2O</a:t>
            </a:r>
            <a:r>
              <a:rPr lang="es-GT" sz="2000" baseline="30000" dirty="0" smtClean="0"/>
              <a:t>-1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782081" y="5117376"/>
            <a:ext cx="18578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</a:t>
            </a:r>
            <a:r>
              <a:rPr lang="es-GT" sz="1400" dirty="0" err="1" smtClean="0"/>
              <a:t>barico</a:t>
            </a:r>
            <a:r>
              <a:rPr lang="es-GT" sz="1400" dirty="0" smtClean="0"/>
              <a:t> </a:t>
            </a:r>
            <a:endParaRPr lang="es-GT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801713" y="5496396"/>
            <a:ext cx="18578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</a:t>
            </a:r>
            <a:r>
              <a:rPr lang="es-GT" sz="1400" dirty="0" err="1" smtClean="0"/>
              <a:t>berilico</a:t>
            </a:r>
            <a:r>
              <a:rPr lang="es-GT" sz="1400" dirty="0" smtClean="0"/>
              <a:t> </a:t>
            </a:r>
            <a:endParaRPr lang="es-GT" sz="14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782081" y="5876151"/>
            <a:ext cx="18578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sódico </a:t>
            </a:r>
            <a:endParaRPr lang="es-GT" sz="14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782082" y="6264223"/>
            <a:ext cx="18578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</a:t>
            </a:r>
            <a:r>
              <a:rPr lang="es-GT" sz="1400" dirty="0" err="1" smtClean="0"/>
              <a:t>litico</a:t>
            </a:r>
            <a:r>
              <a:rPr lang="es-GT" sz="1400" dirty="0" smtClean="0"/>
              <a:t> </a:t>
            </a:r>
            <a:endParaRPr lang="es-GT" sz="14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728094" y="5100289"/>
            <a:ext cx="2549158" cy="30777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1400" dirty="0">
              <a:latin typeface="+mj-lt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3717734" y="5496396"/>
            <a:ext cx="2549158" cy="30777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1400" dirty="0">
              <a:latin typeface="+mj-lt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3717734" y="5876151"/>
            <a:ext cx="2549158" cy="30777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1400" dirty="0">
              <a:latin typeface="+mj-lt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717734" y="6264222"/>
            <a:ext cx="2549158" cy="30777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1400" dirty="0">
              <a:latin typeface="+mj-lt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6355174" y="5115676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de bario </a:t>
            </a:r>
            <a:endParaRPr lang="es-GT" sz="14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343724" y="5490767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de berilio </a:t>
            </a:r>
            <a:endParaRPr lang="es-GT" sz="14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6354494" y="5876150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de sodio </a:t>
            </a:r>
            <a:endParaRPr lang="es-GT" sz="14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6354494" y="6264221"/>
            <a:ext cx="242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Peróxido de litio</a:t>
            </a:r>
            <a:endParaRPr lang="es-GT" sz="1400" dirty="0"/>
          </a:p>
        </p:txBody>
      </p:sp>
    </p:spTree>
    <p:extLst>
      <p:ext uri="{BB962C8B-B14F-4D97-AF65-F5344CB8AC3E}">
        <p14:creationId xmlns:p14="http://schemas.microsoft.com/office/powerpoint/2010/main" val="28546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792087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Hidruros 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57" name="2 Marcador de contenido"/>
          <p:cNvSpPr>
            <a:spLocks noGrp="1"/>
          </p:cNvSpPr>
          <p:nvPr>
            <p:ph idx="1"/>
          </p:nvPr>
        </p:nvSpPr>
        <p:spPr>
          <a:xfrm>
            <a:off x="833830" y="1614161"/>
            <a:ext cx="7315200" cy="4680560"/>
          </a:xfrm>
        </p:spPr>
        <p:txBody>
          <a:bodyPr/>
          <a:lstStyle/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dirty="0"/>
          </a:p>
          <a:p>
            <a:endParaRPr lang="es-GT" dirty="0"/>
          </a:p>
        </p:txBody>
      </p:sp>
      <p:sp>
        <p:nvSpPr>
          <p:cNvPr id="58" name="57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Li</a:t>
            </a:r>
            <a:endParaRPr lang="es-GT" sz="20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3440062" y="1916832"/>
            <a:ext cx="57606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endParaRPr lang="es-GT" sz="20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483768" y="2730017"/>
            <a:ext cx="1205522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hidruro </a:t>
            </a:r>
            <a:endParaRPr lang="es-GT" sz="20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3689290" y="1574242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3689290" y="2732482"/>
            <a:ext cx="16249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Litico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cxnSp>
        <p:nvCxnSpPr>
          <p:cNvPr id="64" name="63 Conector recto de flecha"/>
          <p:cNvCxnSpPr>
            <a:stCxn id="59" idx="2"/>
            <a:endCxn id="60" idx="0"/>
          </p:cNvCxnSpPr>
          <p:nvPr/>
        </p:nvCxnSpPr>
        <p:spPr>
          <a:xfrm flipH="1">
            <a:off x="3086529" y="2316942"/>
            <a:ext cx="641565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58" idx="2"/>
            <a:endCxn id="63" idx="0"/>
          </p:cNvCxnSpPr>
          <p:nvPr/>
        </p:nvCxnSpPr>
        <p:spPr>
          <a:xfrm>
            <a:off x="3152030" y="2316942"/>
            <a:ext cx="1349722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H="1">
            <a:off x="2483768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In</a:t>
            </a:r>
            <a:endParaRPr lang="es-GT" sz="20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6988644" y="1916832"/>
            <a:ext cx="57606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900" dirty="0" smtClean="0"/>
              <a:t>3</a:t>
            </a:r>
            <a:endParaRPr lang="es-GT" sz="9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5724128" y="2730017"/>
            <a:ext cx="126451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hidruro 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+3</a:t>
            </a:r>
            <a:endParaRPr lang="es-GT" sz="9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7237872" y="1574242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cxnSp>
        <p:nvCxnSpPr>
          <p:cNvPr id="72" name="71 Conector recto de flecha"/>
          <p:cNvCxnSpPr>
            <a:stCxn id="68" idx="2"/>
            <a:endCxn id="69" idx="0"/>
          </p:cNvCxnSpPr>
          <p:nvPr/>
        </p:nvCxnSpPr>
        <p:spPr>
          <a:xfrm flipH="1">
            <a:off x="6356386" y="2316942"/>
            <a:ext cx="920290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>
            <a:stCxn id="67" idx="2"/>
            <a:endCxn id="81" idx="0"/>
          </p:cNvCxnSpPr>
          <p:nvPr/>
        </p:nvCxnSpPr>
        <p:spPr>
          <a:xfrm>
            <a:off x="6700612" y="2316942"/>
            <a:ext cx="1174177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2483768" y="3132592"/>
            <a:ext cx="1205522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hidruro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3689290" y="3135057"/>
            <a:ext cx="16249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litio </a:t>
            </a:r>
            <a:endParaRPr lang="es-GT" sz="20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2483768" y="3535167"/>
            <a:ext cx="1205522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hidruro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3689290" y="3537632"/>
            <a:ext cx="16249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litio </a:t>
            </a:r>
            <a:endParaRPr lang="es-GT" sz="20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5724128" y="3137522"/>
            <a:ext cx="126451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Trihidruro</a:t>
            </a:r>
            <a:endParaRPr lang="es-GT" sz="200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5724128" y="3540097"/>
            <a:ext cx="126451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hidruro</a:t>
            </a:r>
          </a:p>
        </p:txBody>
      </p:sp>
      <p:sp>
        <p:nvSpPr>
          <p:cNvPr id="81" name="80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Indico </a:t>
            </a:r>
            <a:endParaRPr lang="es-GT" sz="20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indio</a:t>
            </a:r>
            <a:endParaRPr lang="es-GT" sz="20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indio</a:t>
            </a:r>
            <a:endParaRPr lang="es-GT" sz="20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179512" y="2724229"/>
            <a:ext cx="20162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85" name="84 CuadroTexto"/>
          <p:cNvSpPr txBox="1"/>
          <p:nvPr/>
        </p:nvSpPr>
        <p:spPr>
          <a:xfrm>
            <a:off x="179512" y="3126804"/>
            <a:ext cx="20162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178413" y="3529379"/>
            <a:ext cx="20162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178413" y="5111270"/>
            <a:ext cx="89895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CaH</a:t>
            </a:r>
            <a:r>
              <a:rPr lang="es-GT" sz="1200" dirty="0" smtClean="0"/>
              <a:t>2</a:t>
            </a:r>
            <a:endParaRPr lang="es-GT" dirty="0"/>
          </a:p>
        </p:txBody>
      </p:sp>
      <p:sp>
        <p:nvSpPr>
          <p:cNvPr id="98" name="97 CuadroTexto"/>
          <p:cNvSpPr txBox="1"/>
          <p:nvPr/>
        </p:nvSpPr>
        <p:spPr>
          <a:xfrm>
            <a:off x="178412" y="5589240"/>
            <a:ext cx="89895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AlH</a:t>
            </a:r>
            <a:r>
              <a:rPr lang="es-GT" sz="1200" dirty="0" smtClean="0"/>
              <a:t>3</a:t>
            </a:r>
            <a:endParaRPr lang="es-GT" dirty="0"/>
          </a:p>
        </p:txBody>
      </p:sp>
      <p:sp>
        <p:nvSpPr>
          <p:cNvPr id="99" name="98 CuadroTexto"/>
          <p:cNvSpPr txBox="1"/>
          <p:nvPr/>
        </p:nvSpPr>
        <p:spPr>
          <a:xfrm>
            <a:off x="178413" y="6093296"/>
            <a:ext cx="89895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KH</a:t>
            </a:r>
            <a:endParaRPr lang="es-GT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6238448" y="4653136"/>
            <a:ext cx="2420260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3563888" y="4653136"/>
            <a:ext cx="2549158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1193171" y="4653136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clásico </a:t>
            </a:r>
            <a:endParaRPr lang="es-GT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5888334" y="767536"/>
            <a:ext cx="2212058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IA o IIA o IIIA + H</a:t>
            </a:r>
            <a:r>
              <a:rPr lang="es-GT" sz="2000" baseline="30000" dirty="0" smtClean="0"/>
              <a:t>-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1193170" y="5111270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Hidruro cálcico </a:t>
            </a:r>
            <a:endParaRPr lang="es-GT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1193171" y="5599743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Hidruro </a:t>
            </a:r>
            <a:r>
              <a:rPr lang="es-GT" dirty="0" err="1" smtClean="0"/>
              <a:t>alumínico</a:t>
            </a:r>
            <a:r>
              <a:rPr lang="es-GT" dirty="0" smtClean="0"/>
              <a:t>  </a:t>
            </a:r>
            <a:endParaRPr lang="es-GT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1193171" y="6093296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Hidruro potásico   </a:t>
            </a:r>
            <a:endParaRPr lang="es-GT" dirty="0"/>
          </a:p>
        </p:txBody>
      </p:sp>
      <p:sp>
        <p:nvSpPr>
          <p:cNvPr id="113" name="112 CuadroTexto"/>
          <p:cNvSpPr txBox="1"/>
          <p:nvPr/>
        </p:nvSpPr>
        <p:spPr>
          <a:xfrm>
            <a:off x="3563888" y="5121773"/>
            <a:ext cx="2549158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dihidruro</a:t>
            </a:r>
            <a:r>
              <a:rPr lang="es-GT" dirty="0" smtClean="0"/>
              <a:t> de calcio </a:t>
            </a:r>
            <a:endParaRPr lang="es-GT" dirty="0"/>
          </a:p>
        </p:txBody>
      </p:sp>
      <p:sp>
        <p:nvSpPr>
          <p:cNvPr id="114" name="113 CuadroTexto"/>
          <p:cNvSpPr txBox="1"/>
          <p:nvPr/>
        </p:nvSpPr>
        <p:spPr>
          <a:xfrm>
            <a:off x="3563888" y="5610246"/>
            <a:ext cx="2549158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trihidruro</a:t>
            </a:r>
            <a:r>
              <a:rPr lang="es-GT" dirty="0" smtClean="0"/>
              <a:t> de aluminio</a:t>
            </a:r>
            <a:endParaRPr lang="es-GT" dirty="0"/>
          </a:p>
        </p:txBody>
      </p:sp>
      <p:sp>
        <p:nvSpPr>
          <p:cNvPr id="115" name="114 CuadroTexto"/>
          <p:cNvSpPr txBox="1"/>
          <p:nvPr/>
        </p:nvSpPr>
        <p:spPr>
          <a:xfrm>
            <a:off x="3563888" y="6093296"/>
            <a:ext cx="2549158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Hidruro de potasio  </a:t>
            </a:r>
            <a:endParaRPr lang="es-GT" dirty="0"/>
          </a:p>
        </p:txBody>
      </p:sp>
      <p:sp>
        <p:nvSpPr>
          <p:cNvPr id="116" name="115 CuadroTexto"/>
          <p:cNvSpPr txBox="1"/>
          <p:nvPr/>
        </p:nvSpPr>
        <p:spPr>
          <a:xfrm>
            <a:off x="6238448" y="5121773"/>
            <a:ext cx="2420260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hidruro de calcio </a:t>
            </a:r>
            <a:endParaRPr lang="es-GT" dirty="0"/>
          </a:p>
        </p:txBody>
      </p:sp>
      <p:sp>
        <p:nvSpPr>
          <p:cNvPr id="117" name="116 CuadroTexto"/>
          <p:cNvSpPr txBox="1"/>
          <p:nvPr/>
        </p:nvSpPr>
        <p:spPr>
          <a:xfrm>
            <a:off x="6238448" y="5610246"/>
            <a:ext cx="2420260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hidruro de aluminio</a:t>
            </a:r>
            <a:endParaRPr lang="es-GT" dirty="0"/>
          </a:p>
        </p:txBody>
      </p:sp>
      <p:sp>
        <p:nvSpPr>
          <p:cNvPr id="118" name="117 CuadroTexto"/>
          <p:cNvSpPr txBox="1"/>
          <p:nvPr/>
        </p:nvSpPr>
        <p:spPr>
          <a:xfrm>
            <a:off x="6238448" y="6093296"/>
            <a:ext cx="2420260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Hidruro de potasio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189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05" grpId="0" animBg="1"/>
      <p:bldP spid="106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792087"/>
          </a:xfrm>
        </p:spPr>
        <p:txBody>
          <a:bodyPr/>
          <a:lstStyle/>
          <a:p>
            <a:r>
              <a:rPr lang="es-GT" dirty="0" smtClean="0"/>
              <a:t>     </a:t>
            </a:r>
            <a:r>
              <a:rPr lang="es-GT" dirty="0" smtClean="0">
                <a:solidFill>
                  <a:srgbClr val="FFC000"/>
                </a:solidFill>
              </a:rPr>
              <a:t>H con el grupo IV A 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136" name="135 CuadroTexto"/>
          <p:cNvSpPr txBox="1"/>
          <p:nvPr/>
        </p:nvSpPr>
        <p:spPr>
          <a:xfrm>
            <a:off x="6542162" y="745667"/>
            <a:ext cx="156398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C o S + H</a:t>
            </a:r>
            <a:r>
              <a:rPr lang="es-GT" sz="2000" baseline="30000" dirty="0" smtClean="0"/>
              <a:t>+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146" name="145 CuadroTexto"/>
          <p:cNvSpPr txBox="1"/>
          <p:nvPr/>
        </p:nvSpPr>
        <p:spPr>
          <a:xfrm>
            <a:off x="1043608" y="1609664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H = 2 + 2C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1115730" y="2220833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CH</a:t>
            </a:r>
            <a:r>
              <a:rPr lang="es-GT" sz="1200" dirty="0" smtClean="0"/>
              <a:t>4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1115730" y="2760251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</a:t>
            </a:r>
            <a:r>
              <a:rPr lang="es-GT" sz="1200" dirty="0" smtClean="0"/>
              <a:t>2</a:t>
            </a:r>
            <a:r>
              <a:rPr lang="es-GT" sz="2000" dirty="0" smtClean="0"/>
              <a:t>H</a:t>
            </a:r>
            <a:r>
              <a:rPr lang="es-GT" sz="1200" dirty="0" smtClean="0"/>
              <a:t>6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9" name="148 CuadroTexto"/>
          <p:cNvSpPr txBox="1"/>
          <p:nvPr/>
        </p:nvSpPr>
        <p:spPr>
          <a:xfrm>
            <a:off x="1115730" y="3284984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</a:t>
            </a:r>
            <a:r>
              <a:rPr lang="es-GT" sz="1200" dirty="0" smtClean="0"/>
              <a:t>3</a:t>
            </a:r>
            <a:r>
              <a:rPr lang="es-GT" sz="2000" dirty="0" smtClean="0"/>
              <a:t>H</a:t>
            </a:r>
            <a:r>
              <a:rPr lang="es-GT" sz="1200" dirty="0" smtClean="0"/>
              <a:t>8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0" name="149 CuadroTexto"/>
          <p:cNvSpPr txBox="1"/>
          <p:nvPr/>
        </p:nvSpPr>
        <p:spPr>
          <a:xfrm>
            <a:off x="1115730" y="3838951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</a:t>
            </a:r>
            <a:r>
              <a:rPr lang="es-GT" sz="1200" dirty="0" smtClean="0"/>
              <a:t>4</a:t>
            </a:r>
            <a:r>
              <a:rPr lang="es-GT" sz="2000" dirty="0" smtClean="0"/>
              <a:t>H</a:t>
            </a:r>
            <a:r>
              <a:rPr lang="es-GT" sz="1200" dirty="0" smtClean="0"/>
              <a:t>10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2" name="151 CuadroTexto"/>
          <p:cNvSpPr txBox="1"/>
          <p:nvPr/>
        </p:nvSpPr>
        <p:spPr>
          <a:xfrm>
            <a:off x="1115730" y="4437112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</a:t>
            </a:r>
            <a:r>
              <a:rPr lang="es-GT" sz="1200" dirty="0" smtClean="0"/>
              <a:t>5</a:t>
            </a:r>
            <a:r>
              <a:rPr lang="es-GT" sz="2000" dirty="0" smtClean="0"/>
              <a:t>H</a:t>
            </a:r>
            <a:r>
              <a:rPr lang="es-GT" sz="1200" dirty="0" smtClean="0"/>
              <a:t>12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2627784" y="1609664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alcano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2267744" y="2220833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met</a:t>
            </a:r>
            <a:r>
              <a:rPr lang="es-GT" sz="2000" dirty="0" smtClean="0">
                <a:solidFill>
                  <a:srgbClr val="FF0000"/>
                </a:solidFill>
              </a:rPr>
              <a:t>ano</a:t>
            </a:r>
            <a:endParaRPr lang="es-GT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6" name="155 CuadroTexto"/>
          <p:cNvSpPr txBox="1"/>
          <p:nvPr/>
        </p:nvSpPr>
        <p:spPr>
          <a:xfrm>
            <a:off x="2267744" y="2758221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et</a:t>
            </a:r>
            <a:r>
              <a:rPr lang="es-GT" sz="2000" dirty="0" smtClean="0">
                <a:solidFill>
                  <a:srgbClr val="FF0000"/>
                </a:solidFill>
              </a:rPr>
              <a:t>ano</a:t>
            </a:r>
            <a:endParaRPr lang="es-GT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7" name="156 CuadroTexto"/>
          <p:cNvSpPr txBox="1"/>
          <p:nvPr/>
        </p:nvSpPr>
        <p:spPr>
          <a:xfrm>
            <a:off x="2267744" y="3287521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prop</a:t>
            </a:r>
            <a:r>
              <a:rPr lang="es-GT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ano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9" name="158 CuadroTexto"/>
          <p:cNvSpPr txBox="1"/>
          <p:nvPr/>
        </p:nvSpPr>
        <p:spPr>
          <a:xfrm>
            <a:off x="2267744" y="3838951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but</a:t>
            </a:r>
            <a:r>
              <a:rPr lang="es-GT" sz="2000" dirty="0" smtClean="0">
                <a:solidFill>
                  <a:srgbClr val="FF0000"/>
                </a:solidFill>
              </a:rPr>
              <a:t>ano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0" name="159 CuadroTexto"/>
          <p:cNvSpPr txBox="1"/>
          <p:nvPr/>
        </p:nvSpPr>
        <p:spPr>
          <a:xfrm>
            <a:off x="2267744" y="4437112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pent</a:t>
            </a:r>
            <a:r>
              <a:rPr lang="es-GT" sz="2000" dirty="0" smtClean="0">
                <a:solidFill>
                  <a:srgbClr val="FF0000"/>
                </a:solidFill>
              </a:rPr>
              <a:t>ano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1" name="160 CuadroTexto"/>
          <p:cNvSpPr txBox="1"/>
          <p:nvPr/>
        </p:nvSpPr>
        <p:spPr>
          <a:xfrm>
            <a:off x="4716016" y="1609664"/>
            <a:ext cx="1512168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H = 2 + 2Si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2" name="161 CuadroTexto"/>
          <p:cNvSpPr txBox="1"/>
          <p:nvPr/>
        </p:nvSpPr>
        <p:spPr>
          <a:xfrm>
            <a:off x="4709236" y="2204993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SiH</a:t>
            </a:r>
            <a:r>
              <a:rPr lang="es-GT" sz="1200" dirty="0" smtClean="0"/>
              <a:t>4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3" name="162 CuadroTexto"/>
          <p:cNvSpPr txBox="1"/>
          <p:nvPr/>
        </p:nvSpPr>
        <p:spPr>
          <a:xfrm>
            <a:off x="4709236" y="2744411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</a:t>
            </a:r>
            <a:r>
              <a:rPr lang="es-GT" sz="1200" dirty="0" smtClean="0"/>
              <a:t>2</a:t>
            </a:r>
            <a:r>
              <a:rPr lang="es-GT" sz="2000" dirty="0" smtClean="0"/>
              <a:t>H</a:t>
            </a:r>
            <a:r>
              <a:rPr lang="es-GT" sz="1200" dirty="0" smtClean="0"/>
              <a:t>6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4" name="163 CuadroTexto"/>
          <p:cNvSpPr txBox="1"/>
          <p:nvPr/>
        </p:nvSpPr>
        <p:spPr>
          <a:xfrm>
            <a:off x="4709236" y="3269144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</a:t>
            </a:r>
            <a:r>
              <a:rPr lang="es-GT" sz="1200" dirty="0" smtClean="0"/>
              <a:t>3</a:t>
            </a:r>
            <a:r>
              <a:rPr lang="es-GT" sz="2000" dirty="0" smtClean="0"/>
              <a:t>H</a:t>
            </a:r>
            <a:r>
              <a:rPr lang="es-GT" sz="1200" dirty="0" smtClean="0"/>
              <a:t>8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5" name="164 CuadroTexto"/>
          <p:cNvSpPr txBox="1"/>
          <p:nvPr/>
        </p:nvSpPr>
        <p:spPr>
          <a:xfrm>
            <a:off x="4709236" y="3823111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</a:t>
            </a:r>
            <a:r>
              <a:rPr lang="es-GT" sz="1200" dirty="0" smtClean="0"/>
              <a:t>4</a:t>
            </a:r>
            <a:r>
              <a:rPr lang="es-GT" sz="2000" dirty="0" smtClean="0"/>
              <a:t>H</a:t>
            </a:r>
            <a:r>
              <a:rPr lang="es-GT" sz="1200" dirty="0" smtClean="0"/>
              <a:t>10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6" name="165 CuadroTexto"/>
          <p:cNvSpPr txBox="1"/>
          <p:nvPr/>
        </p:nvSpPr>
        <p:spPr>
          <a:xfrm>
            <a:off x="4709236" y="4421272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</a:t>
            </a:r>
            <a:r>
              <a:rPr lang="es-GT" sz="1200" dirty="0" smtClean="0"/>
              <a:t>5</a:t>
            </a:r>
            <a:r>
              <a:rPr lang="es-GT" sz="2000" dirty="0" smtClean="0"/>
              <a:t>H</a:t>
            </a:r>
            <a:r>
              <a:rPr lang="es-GT" sz="1200" dirty="0" smtClean="0"/>
              <a:t>12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7" name="166 CuadroTexto"/>
          <p:cNvSpPr txBox="1"/>
          <p:nvPr/>
        </p:nvSpPr>
        <p:spPr>
          <a:xfrm>
            <a:off x="6670327" y="1609664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err="1" smtClean="0"/>
              <a:t>Silanos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8" name="167 CuadroTexto"/>
          <p:cNvSpPr txBox="1"/>
          <p:nvPr/>
        </p:nvSpPr>
        <p:spPr>
          <a:xfrm>
            <a:off x="6670327" y="2220833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err="1" smtClean="0"/>
              <a:t>meta</a:t>
            </a:r>
            <a:r>
              <a:rPr lang="es-GT" sz="2000" dirty="0" err="1" smtClean="0">
                <a:solidFill>
                  <a:srgbClr val="FF0000"/>
                </a:solidFill>
              </a:rPr>
              <a:t>silano</a:t>
            </a:r>
            <a:endParaRPr lang="es-GT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9" name="168 CuadroTexto"/>
          <p:cNvSpPr txBox="1"/>
          <p:nvPr/>
        </p:nvSpPr>
        <p:spPr>
          <a:xfrm>
            <a:off x="6670327" y="2758221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err="1" smtClean="0"/>
              <a:t>eta</a:t>
            </a:r>
            <a:r>
              <a:rPr lang="es-GT" sz="2000" dirty="0" err="1" smtClean="0">
                <a:solidFill>
                  <a:srgbClr val="FF0000"/>
                </a:solidFill>
              </a:rPr>
              <a:t>silano</a:t>
            </a:r>
            <a:endParaRPr lang="es-GT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0" name="169 CuadroTexto"/>
          <p:cNvSpPr txBox="1"/>
          <p:nvPr/>
        </p:nvSpPr>
        <p:spPr>
          <a:xfrm>
            <a:off x="6670327" y="3287521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propa</a:t>
            </a:r>
            <a:r>
              <a:rPr lang="es-GT" sz="20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silano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1" name="170 CuadroTexto"/>
          <p:cNvSpPr txBox="1"/>
          <p:nvPr/>
        </p:nvSpPr>
        <p:spPr>
          <a:xfrm>
            <a:off x="6670327" y="3838951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err="1" smtClean="0"/>
              <a:t>buta</a:t>
            </a:r>
            <a:r>
              <a:rPr lang="es-GT" sz="2000" dirty="0" err="1" smtClean="0">
                <a:solidFill>
                  <a:srgbClr val="FF0000"/>
                </a:solidFill>
              </a:rPr>
              <a:t>silano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6670327" y="4437112"/>
            <a:ext cx="1440160" cy="38472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1900" dirty="0" err="1" smtClean="0"/>
              <a:t>penta</a:t>
            </a:r>
            <a:r>
              <a:rPr lang="es-GT" sz="1900" dirty="0" err="1" smtClean="0">
                <a:solidFill>
                  <a:srgbClr val="FF0000"/>
                </a:solidFill>
              </a:rPr>
              <a:t>silano</a:t>
            </a:r>
            <a:endParaRPr lang="es-GT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3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5" grpId="0" animBg="1"/>
      <p:bldP spid="156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792087"/>
          </a:xfrm>
        </p:spPr>
        <p:txBody>
          <a:bodyPr/>
          <a:lstStyle/>
          <a:p>
            <a:pPr algn="ctr"/>
            <a:r>
              <a:rPr lang="es-GT" dirty="0" smtClean="0"/>
              <a:t>     </a:t>
            </a:r>
            <a:r>
              <a:rPr lang="es-GT" dirty="0" smtClean="0">
                <a:solidFill>
                  <a:srgbClr val="FFC000"/>
                </a:solidFill>
              </a:rPr>
              <a:t>H con el grupo V A 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2987824" y="2197230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NH</a:t>
            </a:r>
            <a:r>
              <a:rPr lang="es-GT" sz="1200" dirty="0" smtClean="0"/>
              <a:t>3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2987824" y="2736648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PH</a:t>
            </a:r>
            <a:r>
              <a:rPr lang="es-GT" sz="1200" dirty="0" smtClean="0"/>
              <a:t>3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2987824" y="3261381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AsH</a:t>
            </a:r>
            <a:r>
              <a:rPr lang="es-GT" sz="1200" dirty="0" smtClean="0"/>
              <a:t>3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987824" y="3815348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SbH</a:t>
            </a:r>
            <a:r>
              <a:rPr lang="es-GT" sz="1200" dirty="0" smtClean="0"/>
              <a:t>3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2987824" y="4413509"/>
            <a:ext cx="93610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NH</a:t>
            </a:r>
            <a:r>
              <a:rPr lang="es-GT" sz="1200" dirty="0" smtClean="0"/>
              <a:t>4</a:t>
            </a:r>
            <a:r>
              <a:rPr lang="es-GT" sz="2000" baseline="30000" dirty="0" smtClean="0"/>
              <a:t>+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4139838" y="2197230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amoniaco</a:t>
            </a:r>
            <a:endParaRPr lang="es-GT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4139838" y="2734618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fosfina</a:t>
            </a:r>
            <a:endParaRPr lang="es-GT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139838" y="3263918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Arsina</a:t>
            </a:r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4139838" y="3815348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Estibina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4139838" y="4413509"/>
            <a:ext cx="144016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000" dirty="0" smtClean="0"/>
              <a:t>Ion amonio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2987824" y="1628800"/>
            <a:ext cx="2592174" cy="46166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Nombre común</a:t>
            </a:r>
            <a:endParaRPr lang="es-GT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5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792087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H con el grupo  VIA y VIIA 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44152" y="1589209"/>
            <a:ext cx="7315200" cy="4680560"/>
          </a:xfrm>
        </p:spPr>
        <p:txBody>
          <a:bodyPr/>
          <a:lstStyle/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baseline="-25000" dirty="0" smtClean="0"/>
          </a:p>
          <a:p>
            <a:endParaRPr lang="es-GT" baseline="-25000" dirty="0"/>
          </a:p>
          <a:p>
            <a:endParaRPr lang="es-GT" dirty="0"/>
          </a:p>
          <a:p>
            <a:endParaRPr lang="es-GT" dirty="0"/>
          </a:p>
        </p:txBody>
      </p:sp>
      <p:sp>
        <p:nvSpPr>
          <p:cNvPr id="8" name="7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440062" y="1916832"/>
            <a:ext cx="771898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Cl</a:t>
            </a:r>
            <a:r>
              <a:rPr lang="es-GT" sz="1200" dirty="0" smtClean="0"/>
              <a:t>(g)</a:t>
            </a:r>
            <a:endParaRPr lang="es-GT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3768" y="2730017"/>
            <a:ext cx="1205522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Cloruro </a:t>
            </a:r>
            <a:endParaRPr lang="es-GT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85124" y="1600445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89290" y="2732482"/>
            <a:ext cx="16249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hídrico</a:t>
            </a:r>
            <a:endParaRPr lang="es-GT" sz="2000" dirty="0"/>
          </a:p>
        </p:txBody>
      </p:sp>
      <p:cxnSp>
        <p:nvCxnSpPr>
          <p:cNvPr id="14" name="13 Conector recto de flecha"/>
          <p:cNvCxnSpPr>
            <a:stCxn id="9" idx="2"/>
            <a:endCxn id="10" idx="0"/>
          </p:cNvCxnSpPr>
          <p:nvPr/>
        </p:nvCxnSpPr>
        <p:spPr>
          <a:xfrm flipH="1">
            <a:off x="3086529" y="2316942"/>
            <a:ext cx="739482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  <a:endCxn id="13" idx="0"/>
          </p:cNvCxnSpPr>
          <p:nvPr/>
        </p:nvCxnSpPr>
        <p:spPr>
          <a:xfrm>
            <a:off x="3152030" y="2316942"/>
            <a:ext cx="1349722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483768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endParaRPr lang="es-GT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988644" y="1916832"/>
            <a:ext cx="771898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Cl</a:t>
            </a:r>
            <a:r>
              <a:rPr lang="es-GT" sz="1200" dirty="0" smtClean="0"/>
              <a:t>(</a:t>
            </a:r>
            <a:r>
              <a:rPr lang="es-GT" sz="1200" dirty="0" err="1" smtClean="0"/>
              <a:t>ac</a:t>
            </a:r>
            <a:r>
              <a:rPr lang="es-GT" sz="1200" dirty="0" smtClean="0"/>
              <a:t>)</a:t>
            </a:r>
            <a:endParaRPr lang="es-GT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24128" y="2730017"/>
            <a:ext cx="126451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Ácido </a:t>
            </a:r>
            <a:endParaRPr lang="es-GT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412865" y="1549340"/>
            <a:ext cx="326836" cy="2308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cxnSp>
        <p:nvCxnSpPr>
          <p:cNvPr id="22" name="21 Conector recto de flecha"/>
          <p:cNvCxnSpPr>
            <a:stCxn id="18" idx="2"/>
          </p:cNvCxnSpPr>
          <p:nvPr/>
        </p:nvCxnSpPr>
        <p:spPr>
          <a:xfrm>
            <a:off x="7374593" y="2316942"/>
            <a:ext cx="0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7" idx="2"/>
          </p:cNvCxnSpPr>
          <p:nvPr/>
        </p:nvCxnSpPr>
        <p:spPr>
          <a:xfrm>
            <a:off x="6700612" y="2316942"/>
            <a:ext cx="1399780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483768" y="3132592"/>
            <a:ext cx="1205522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Cloruro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689290" y="3135057"/>
            <a:ext cx="16249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de</a:t>
            </a:r>
            <a:r>
              <a:rPr lang="es-GT" sz="2000" dirty="0" smtClean="0"/>
              <a:t> hidrogeno</a:t>
            </a:r>
            <a:endParaRPr lang="es-GT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483768" y="3535167"/>
            <a:ext cx="1205522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Cloruro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689290" y="3537632"/>
            <a:ext cx="16249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/>
              <a:t>de</a:t>
            </a:r>
            <a:r>
              <a:rPr lang="es-GT" sz="2000" dirty="0"/>
              <a:t> hidrogeno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724128" y="3137522"/>
            <a:ext cx="132071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724128" y="3540097"/>
            <a:ext cx="126451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Clorhídrico </a:t>
            </a:r>
            <a:endParaRPr lang="es-GT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9512" y="2724229"/>
            <a:ext cx="20162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79512" y="3126804"/>
            <a:ext cx="20162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78413" y="3529379"/>
            <a:ext cx="20162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78413" y="5111270"/>
            <a:ext cx="89895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</a:t>
            </a:r>
            <a:r>
              <a:rPr lang="es-GT" sz="1200" dirty="0" smtClean="0"/>
              <a:t>2</a:t>
            </a:r>
            <a:r>
              <a:rPr lang="es-GT" dirty="0" smtClean="0"/>
              <a:t>S</a:t>
            </a:r>
            <a:r>
              <a:rPr lang="es-GT" sz="1200" dirty="0" smtClean="0"/>
              <a:t>(</a:t>
            </a:r>
            <a:r>
              <a:rPr lang="es-GT" sz="1200" dirty="0" err="1" smtClean="0"/>
              <a:t>ac</a:t>
            </a:r>
            <a:r>
              <a:rPr lang="es-GT" sz="1200" dirty="0"/>
              <a:t>)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78412" y="5589240"/>
            <a:ext cx="89895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HBr</a:t>
            </a:r>
            <a:r>
              <a:rPr lang="es-GT" sz="1200" dirty="0" smtClean="0"/>
              <a:t>(g)</a:t>
            </a:r>
            <a:endParaRPr lang="es-GT" sz="12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78413" y="6093296"/>
            <a:ext cx="89895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</a:t>
            </a:r>
            <a:r>
              <a:rPr lang="es-GT" sz="1200" dirty="0" smtClean="0"/>
              <a:t>(</a:t>
            </a:r>
            <a:r>
              <a:rPr lang="es-GT" sz="1200" dirty="0" err="1" smtClean="0"/>
              <a:t>ac</a:t>
            </a:r>
            <a:r>
              <a:rPr lang="es-GT" sz="1200" dirty="0" smtClean="0"/>
              <a:t>)</a:t>
            </a:r>
            <a:endParaRPr lang="es-GT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238447" y="4653136"/>
            <a:ext cx="2502029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563888" y="4653136"/>
            <a:ext cx="2549158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193171" y="4653136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clásico </a:t>
            </a:r>
            <a:endParaRPr lang="es-GT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263584" y="157138"/>
            <a:ext cx="2212058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2000" baseline="30000" dirty="0" smtClean="0"/>
              <a:t>+</a:t>
            </a:r>
            <a:r>
              <a:rPr lang="es-GT" sz="2000" dirty="0" smtClean="0"/>
              <a:t>+ </a:t>
            </a:r>
            <a:r>
              <a:rPr lang="es-GT" sz="2000" dirty="0"/>
              <a:t>VIA  </a:t>
            </a:r>
            <a:r>
              <a:rPr lang="es-GT" sz="2000" dirty="0" smtClean="0"/>
              <a:t>y VII A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193170" y="5111270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sulfhídrico </a:t>
            </a:r>
            <a:endParaRPr lang="es-GT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193171" y="5599743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Bromuro hídrico  </a:t>
            </a:r>
            <a:endParaRPr lang="es-GT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193171" y="6093296"/>
            <a:ext cx="2246891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yodhídrico</a:t>
            </a:r>
            <a:endParaRPr lang="es-GT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563888" y="5121773"/>
            <a:ext cx="2549158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563888" y="5610246"/>
            <a:ext cx="2549158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Bromuro de hidrogeno</a:t>
            </a:r>
            <a:endParaRPr lang="es-GT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563888" y="6093296"/>
            <a:ext cx="2549158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238447" y="5121773"/>
            <a:ext cx="2502029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238447" y="5610246"/>
            <a:ext cx="2502029" cy="36933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Bromuro de hidrogeno</a:t>
            </a:r>
            <a:endParaRPr lang="es-GT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238447" y="6093296"/>
            <a:ext cx="2502029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dirty="0"/>
          </a:p>
        </p:txBody>
      </p:sp>
      <p:sp>
        <p:nvSpPr>
          <p:cNvPr id="53" name="52 CuadroTexto"/>
          <p:cNvSpPr txBox="1"/>
          <p:nvPr/>
        </p:nvSpPr>
        <p:spPr>
          <a:xfrm>
            <a:off x="395536" y="1351899"/>
            <a:ext cx="675021" cy="40011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(s)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395536" y="1763005"/>
            <a:ext cx="675021" cy="40011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(l)</a:t>
            </a:r>
            <a:endParaRPr lang="es-GT" sz="20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1077364" y="1349285"/>
            <a:ext cx="6863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(</a:t>
            </a:r>
            <a:r>
              <a:rPr lang="es-GT" sz="2000" dirty="0" smtClean="0"/>
              <a:t>g)</a:t>
            </a:r>
            <a:endParaRPr lang="es-GT" sz="20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077364" y="1760766"/>
            <a:ext cx="686324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(</a:t>
            </a:r>
            <a:r>
              <a:rPr lang="es-GT" sz="2000" dirty="0" err="1" smtClean="0"/>
              <a:t>ac</a:t>
            </a:r>
            <a:r>
              <a:rPr lang="es-GT" sz="2000" dirty="0" smtClean="0"/>
              <a:t>)</a:t>
            </a:r>
            <a:endParaRPr lang="es-GT" sz="20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615081" y="1464701"/>
            <a:ext cx="771898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-uro </a:t>
            </a:r>
            <a:endParaRPr lang="es-GT" sz="2000" dirty="0"/>
          </a:p>
        </p:txBody>
      </p:sp>
      <p:sp>
        <p:nvSpPr>
          <p:cNvPr id="5" name="4 Elipse"/>
          <p:cNvSpPr/>
          <p:nvPr/>
        </p:nvSpPr>
        <p:spPr>
          <a:xfrm>
            <a:off x="3715199" y="1525943"/>
            <a:ext cx="666686" cy="452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10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58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43608" y="476672"/>
            <a:ext cx="7315200" cy="792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GT" dirty="0" smtClean="0"/>
              <a:t>     </a:t>
            </a:r>
            <a:r>
              <a:rPr lang="es-GT" dirty="0" smtClean="0">
                <a:solidFill>
                  <a:srgbClr val="FFC000"/>
                </a:solidFill>
              </a:rPr>
              <a:t>Sales Haloideas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44152" y="1589209"/>
            <a:ext cx="7315200" cy="46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dirty="0" smtClean="0"/>
          </a:p>
          <a:p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2988230" y="1916832"/>
            <a:ext cx="57606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Na</a:t>
            </a:r>
            <a:endParaRPr lang="es-GT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564294" y="1916832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Cl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608000" y="2730017"/>
            <a:ext cx="1205522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Cloruro </a:t>
            </a:r>
            <a:endParaRPr lang="es-GT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88230" y="1600200"/>
            <a:ext cx="326836" cy="2308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09356" y="1600445"/>
            <a:ext cx="326836" cy="2308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13522" y="2732482"/>
            <a:ext cx="16249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Sódico </a:t>
            </a:r>
            <a:endParaRPr lang="es-GT" sz="2000" dirty="0"/>
          </a:p>
        </p:txBody>
      </p:sp>
      <p:cxnSp>
        <p:nvCxnSpPr>
          <p:cNvPr id="13" name="12 Conector recto de flecha"/>
          <p:cNvCxnSpPr>
            <a:stCxn id="8" idx="2"/>
            <a:endCxn id="9" idx="0"/>
          </p:cNvCxnSpPr>
          <p:nvPr/>
        </p:nvCxnSpPr>
        <p:spPr>
          <a:xfrm flipH="1">
            <a:off x="3210761" y="2316942"/>
            <a:ext cx="739482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2"/>
            <a:endCxn id="12" idx="0"/>
          </p:cNvCxnSpPr>
          <p:nvPr/>
        </p:nvCxnSpPr>
        <p:spPr>
          <a:xfrm>
            <a:off x="3276262" y="2316942"/>
            <a:ext cx="1349722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60800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r>
              <a:rPr lang="es-GT" sz="1200" dirty="0" smtClean="0"/>
              <a:t>2</a:t>
            </a:r>
            <a:endParaRPr lang="es-GT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988644" y="1916832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</a:t>
            </a:r>
            <a:endParaRPr lang="es-GT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724128" y="2730017"/>
            <a:ext cx="1264516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Sulfuro  </a:t>
            </a:r>
            <a:endParaRPr lang="es-GT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412865" y="1549340"/>
            <a:ext cx="326836" cy="2308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cxnSp>
        <p:nvCxnSpPr>
          <p:cNvPr id="21" name="20 Conector recto de flecha"/>
          <p:cNvCxnSpPr>
            <a:stCxn id="17" idx="2"/>
            <a:endCxn id="18" idx="0"/>
          </p:cNvCxnSpPr>
          <p:nvPr/>
        </p:nvCxnSpPr>
        <p:spPr>
          <a:xfrm flipH="1">
            <a:off x="6356386" y="2316942"/>
            <a:ext cx="1018207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6" idx="2"/>
            <a:endCxn id="30" idx="0"/>
          </p:cNvCxnSpPr>
          <p:nvPr/>
        </p:nvCxnSpPr>
        <p:spPr>
          <a:xfrm>
            <a:off x="6700612" y="2316942"/>
            <a:ext cx="1174177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608000" y="3132592"/>
            <a:ext cx="1205522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Cloruro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813522" y="3135057"/>
            <a:ext cx="16249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sodio </a:t>
            </a:r>
            <a:endParaRPr lang="es-GT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608000" y="3535167"/>
            <a:ext cx="1205522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Cloruro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813522" y="3537632"/>
            <a:ext cx="16249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De sodio 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724128" y="3137522"/>
            <a:ext cx="1320710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Sulfuro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724128" y="3540097"/>
            <a:ext cx="1264516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Sulfuro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Potasico</a:t>
            </a:r>
            <a:r>
              <a:rPr lang="es-GT" sz="2000" dirty="0" smtClean="0"/>
              <a:t>  </a:t>
            </a:r>
            <a:endParaRPr lang="es-GT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</a:t>
            </a:r>
            <a:r>
              <a:rPr lang="es-GT" sz="2000" dirty="0" err="1" smtClean="0"/>
              <a:t>dipotasio</a:t>
            </a:r>
            <a:endParaRPr lang="es-GT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potasio </a:t>
            </a:r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238447" y="4653136"/>
            <a:ext cx="269280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563888" y="4653136"/>
            <a:ext cx="2549158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193171" y="4653136"/>
            <a:ext cx="224689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clásico </a:t>
            </a:r>
            <a:endParaRPr lang="es-GT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771691" y="262289"/>
            <a:ext cx="2546291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No metal + no metal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193170" y="5111270"/>
            <a:ext cx="224689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Sulfuro lítico </a:t>
            </a:r>
            <a:endParaRPr lang="es-GT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193171" y="5599743"/>
            <a:ext cx="224689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Cloruro nitroso</a:t>
            </a:r>
            <a:endParaRPr lang="es-GT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193171" y="6093296"/>
            <a:ext cx="2246891" cy="338554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Fluoruro hipocloroso</a:t>
            </a:r>
            <a:endParaRPr lang="es-GT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563888" y="5121773"/>
            <a:ext cx="2549158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Sulfuro de </a:t>
            </a:r>
            <a:r>
              <a:rPr lang="es-GT" dirty="0" err="1" smtClean="0"/>
              <a:t>dilitio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563888" y="5610246"/>
            <a:ext cx="2549158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Tricloruro de nitrógeno</a:t>
            </a:r>
            <a:endParaRPr lang="es-GT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63888" y="6093296"/>
            <a:ext cx="2549158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Fluoruro de cloro</a:t>
            </a:r>
            <a:endParaRPr lang="es-GT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238447" y="5121773"/>
            <a:ext cx="269280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Sulfuro de litio</a:t>
            </a:r>
            <a:endParaRPr lang="es-GT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238447" y="5610246"/>
            <a:ext cx="269280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Cloruro de nitrógeno (III)</a:t>
            </a:r>
            <a:endParaRPr lang="es-GT" dirty="0"/>
          </a:p>
        </p:txBody>
      </p:sp>
      <p:sp>
        <p:nvSpPr>
          <p:cNvPr id="45" name="44 CuadroTexto"/>
          <p:cNvSpPr txBox="1"/>
          <p:nvPr/>
        </p:nvSpPr>
        <p:spPr>
          <a:xfrm>
            <a:off x="6238447" y="6093296"/>
            <a:ext cx="269280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/>
              <a:t>Fluoruro de </a:t>
            </a:r>
            <a:r>
              <a:rPr lang="es-GT" dirty="0" smtClean="0"/>
              <a:t>cloro (I)</a:t>
            </a:r>
            <a:endParaRPr lang="es-GT" dirty="0"/>
          </a:p>
        </p:txBody>
      </p:sp>
      <p:sp>
        <p:nvSpPr>
          <p:cNvPr id="50" name="49 CuadroTexto"/>
          <p:cNvSpPr txBox="1"/>
          <p:nvPr/>
        </p:nvSpPr>
        <p:spPr>
          <a:xfrm>
            <a:off x="4739313" y="1464701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-uro </a:t>
            </a:r>
            <a:endParaRPr lang="es-GT" sz="2000" dirty="0"/>
          </a:p>
        </p:txBody>
      </p:sp>
      <p:sp>
        <p:nvSpPr>
          <p:cNvPr id="51" name="50 Elipse"/>
          <p:cNvSpPr/>
          <p:nvPr/>
        </p:nvSpPr>
        <p:spPr>
          <a:xfrm>
            <a:off x="3839431" y="1525943"/>
            <a:ext cx="666686" cy="452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3" name="52 CuadroTexto"/>
          <p:cNvSpPr txBox="1"/>
          <p:nvPr/>
        </p:nvSpPr>
        <p:spPr>
          <a:xfrm>
            <a:off x="5771692" y="829127"/>
            <a:ext cx="2546291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Metal + no metal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178413" y="5111270"/>
            <a:ext cx="89895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Li</a:t>
            </a:r>
            <a:r>
              <a:rPr lang="es-GT" sz="1200" dirty="0" smtClean="0"/>
              <a:t>2</a:t>
            </a:r>
            <a:r>
              <a:rPr lang="es-GT" dirty="0" smtClean="0"/>
              <a:t>S</a:t>
            </a:r>
            <a:endParaRPr lang="es-GT" sz="12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178412" y="5589240"/>
            <a:ext cx="89895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NCl</a:t>
            </a:r>
            <a:r>
              <a:rPr lang="es-GT" sz="1200" dirty="0" smtClean="0"/>
              <a:t>3</a:t>
            </a:r>
            <a:endParaRPr lang="es-GT" sz="1200" dirty="0"/>
          </a:p>
        </p:txBody>
      </p:sp>
      <p:sp>
        <p:nvSpPr>
          <p:cNvPr id="75" name="74 CuadroTexto"/>
          <p:cNvSpPr txBox="1"/>
          <p:nvPr/>
        </p:nvSpPr>
        <p:spPr>
          <a:xfrm>
            <a:off x="178413" y="6093296"/>
            <a:ext cx="89895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ClF</a:t>
            </a:r>
            <a:endParaRPr lang="es-GT" sz="12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179512" y="2724229"/>
            <a:ext cx="20162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79512" y="3126804"/>
            <a:ext cx="20162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178413" y="3529379"/>
            <a:ext cx="20162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8159352" y="1367503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-uro </a:t>
            </a:r>
            <a:endParaRPr lang="es-GT" sz="2000" dirty="0"/>
          </a:p>
        </p:txBody>
      </p:sp>
      <p:sp>
        <p:nvSpPr>
          <p:cNvPr id="85" name="84 Elipse"/>
          <p:cNvSpPr/>
          <p:nvPr/>
        </p:nvSpPr>
        <p:spPr>
          <a:xfrm>
            <a:off x="7259470" y="1428745"/>
            <a:ext cx="666686" cy="452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55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3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483" y="977674"/>
            <a:ext cx="7315200" cy="794057"/>
          </a:xfrm>
        </p:spPr>
        <p:txBody>
          <a:bodyPr>
            <a:normAutofit/>
          </a:bodyPr>
          <a:lstStyle/>
          <a:p>
            <a:pPr algn="ctr"/>
            <a:r>
              <a:rPr lang="es-GT" sz="4400" dirty="0">
                <a:solidFill>
                  <a:srgbClr val="FFC000"/>
                </a:solidFill>
              </a:rPr>
              <a:t>I</a:t>
            </a:r>
            <a:r>
              <a:rPr lang="es-GT" sz="4400" dirty="0" smtClean="0">
                <a:solidFill>
                  <a:srgbClr val="FFC000"/>
                </a:solidFill>
              </a:rPr>
              <a:t>ones y Moléculas</a:t>
            </a:r>
            <a:endParaRPr lang="es-GT" sz="44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844824"/>
            <a:ext cx="7315200" cy="475252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s-GT" sz="12800" dirty="0"/>
              <a:t>L</a:t>
            </a:r>
            <a:r>
              <a:rPr lang="es-GT" sz="12800" dirty="0" smtClean="0"/>
              <a:t>os iones son compuestos con una carga especifica. </a:t>
            </a:r>
          </a:p>
          <a:p>
            <a:pPr marL="45720" lvl="1" indent="0" algn="ctr">
              <a:buNone/>
            </a:pPr>
            <a:r>
              <a:rPr lang="es-GT" sz="12800" b="1" dirty="0" smtClean="0"/>
              <a:t>MnO</a:t>
            </a:r>
            <a:r>
              <a:rPr lang="es-GT" sz="12800" b="1" baseline="-25000" dirty="0" smtClean="0">
                <a:solidFill>
                  <a:schemeClr val="lt1"/>
                </a:solidFill>
              </a:rPr>
              <a:t>4</a:t>
            </a:r>
            <a:r>
              <a:rPr lang="es-GT" sz="12800" b="1" baseline="30000" dirty="0" smtClean="0">
                <a:solidFill>
                  <a:schemeClr val="lt1"/>
                </a:solidFill>
              </a:rPr>
              <a:t>-</a:t>
            </a:r>
            <a:endParaRPr lang="es-GT" sz="12800" b="1" dirty="0">
              <a:solidFill>
                <a:schemeClr val="lt1"/>
              </a:solidFill>
            </a:endParaRPr>
          </a:p>
          <a:p>
            <a:pPr marL="45720" lvl="1" indent="0" algn="ctr">
              <a:buNone/>
            </a:pPr>
            <a:r>
              <a:rPr lang="es-GT" sz="12800" b="1" dirty="0" smtClean="0"/>
              <a:t>NO</a:t>
            </a:r>
            <a:r>
              <a:rPr lang="es-GT" sz="12800" b="1" baseline="-25000" dirty="0" smtClean="0">
                <a:solidFill>
                  <a:schemeClr val="lt1"/>
                </a:solidFill>
              </a:rPr>
              <a:t>3</a:t>
            </a:r>
            <a:r>
              <a:rPr lang="es-GT" sz="12800" b="1" baseline="30000" dirty="0" smtClean="0">
                <a:solidFill>
                  <a:schemeClr val="lt1"/>
                </a:solidFill>
              </a:rPr>
              <a:t>-</a:t>
            </a:r>
          </a:p>
          <a:p>
            <a:pPr marL="45720" lvl="1" indent="0" algn="ctr">
              <a:buNone/>
            </a:pPr>
            <a:r>
              <a:rPr lang="es-GT" sz="12800" b="1" dirty="0">
                <a:solidFill>
                  <a:schemeClr val="lt1"/>
                </a:solidFill>
              </a:rPr>
              <a:t>NH</a:t>
            </a:r>
            <a:r>
              <a:rPr lang="es-GT" sz="12800" b="1" baseline="-25000" dirty="0">
                <a:solidFill>
                  <a:schemeClr val="lt1"/>
                </a:solidFill>
              </a:rPr>
              <a:t>4</a:t>
            </a:r>
            <a:r>
              <a:rPr lang="es-GT" sz="12800" b="1" baseline="30000" dirty="0">
                <a:solidFill>
                  <a:schemeClr val="lt1"/>
                </a:solidFill>
              </a:rPr>
              <a:t>+</a:t>
            </a:r>
            <a:endParaRPr lang="es-GT" sz="12800" b="1" dirty="0">
              <a:solidFill>
                <a:schemeClr val="lt1"/>
              </a:solidFill>
            </a:endParaRPr>
          </a:p>
          <a:p>
            <a:pPr marL="45720" indent="0">
              <a:buNone/>
            </a:pPr>
            <a:r>
              <a:rPr lang="es-GT" sz="12800" dirty="0" smtClean="0"/>
              <a:t>La sumatoria de carga en una molécula es igual a CERO. </a:t>
            </a:r>
          </a:p>
          <a:p>
            <a:pPr marL="320040" lvl="1" indent="0" algn="ctr">
              <a:buNone/>
            </a:pPr>
            <a:r>
              <a:rPr lang="es-GT" sz="12800" dirty="0" smtClean="0"/>
              <a:t> </a:t>
            </a:r>
            <a:r>
              <a:rPr lang="es-GT" sz="12800" b="1" dirty="0" smtClean="0"/>
              <a:t>KMnO</a:t>
            </a:r>
            <a:r>
              <a:rPr lang="es-GT" sz="12800" b="1" baseline="-25000" dirty="0" smtClean="0">
                <a:solidFill>
                  <a:schemeClr val="lt1"/>
                </a:solidFill>
              </a:rPr>
              <a:t>4</a:t>
            </a:r>
          </a:p>
          <a:p>
            <a:pPr marL="45720" indent="0" algn="ctr">
              <a:buNone/>
            </a:pPr>
            <a:r>
              <a:rPr lang="es-GT" sz="12800" b="1" dirty="0" smtClean="0"/>
              <a:t>H</a:t>
            </a:r>
            <a:r>
              <a:rPr lang="es-GT" sz="12800" b="1" baseline="-25000" dirty="0" smtClean="0">
                <a:solidFill>
                  <a:schemeClr val="lt1"/>
                </a:solidFill>
              </a:rPr>
              <a:t>2</a:t>
            </a:r>
            <a:r>
              <a:rPr lang="es-GT" sz="12800" b="1" dirty="0" smtClean="0"/>
              <a:t>SO</a:t>
            </a:r>
            <a:r>
              <a:rPr lang="es-GT" sz="12800" b="1" baseline="-25000" dirty="0" smtClean="0">
                <a:solidFill>
                  <a:schemeClr val="lt1"/>
                </a:solidFill>
              </a:rPr>
              <a:t>4</a:t>
            </a:r>
          </a:p>
          <a:p>
            <a:pPr marL="45720" indent="0" algn="ctr">
              <a:buNone/>
            </a:pPr>
            <a:r>
              <a:rPr lang="es-GT" sz="12800" b="1" dirty="0" smtClean="0"/>
              <a:t>PCl</a:t>
            </a:r>
            <a:r>
              <a:rPr lang="es-GT" sz="12800" b="1" baseline="-25000" dirty="0" smtClean="0">
                <a:solidFill>
                  <a:schemeClr val="lt1"/>
                </a:solidFill>
              </a:rPr>
              <a:t>5</a:t>
            </a:r>
          </a:p>
          <a:p>
            <a:pPr marL="320040" lvl="1" indent="0">
              <a:buNone/>
            </a:pPr>
            <a:r>
              <a:rPr lang="es-GT" sz="2600" dirty="0" smtClean="0"/>
              <a:t>	  </a:t>
            </a:r>
            <a:endParaRPr lang="es-GT" sz="2600" dirty="0"/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Elipse"/>
          <p:cNvSpPr/>
          <p:nvPr/>
        </p:nvSpPr>
        <p:spPr>
          <a:xfrm flipH="1">
            <a:off x="5270109" y="4954495"/>
            <a:ext cx="319608" cy="2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Elipse"/>
          <p:cNvSpPr/>
          <p:nvPr/>
        </p:nvSpPr>
        <p:spPr>
          <a:xfrm flipH="1">
            <a:off x="5088841" y="5446847"/>
            <a:ext cx="319608" cy="2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11 Elipse"/>
          <p:cNvSpPr/>
          <p:nvPr/>
        </p:nvSpPr>
        <p:spPr>
          <a:xfrm flipH="1">
            <a:off x="4979871" y="5949280"/>
            <a:ext cx="319608" cy="2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Elipse"/>
          <p:cNvSpPr/>
          <p:nvPr/>
        </p:nvSpPr>
        <p:spPr>
          <a:xfrm flipH="1">
            <a:off x="4986740" y="2708920"/>
            <a:ext cx="319608" cy="2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13 Elipse"/>
          <p:cNvSpPr/>
          <p:nvPr/>
        </p:nvSpPr>
        <p:spPr>
          <a:xfrm flipH="1">
            <a:off x="4826936" y="3212976"/>
            <a:ext cx="319608" cy="2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4 Elipse"/>
          <p:cNvSpPr/>
          <p:nvPr/>
        </p:nvSpPr>
        <p:spPr>
          <a:xfrm flipH="1">
            <a:off x="4826936" y="3645024"/>
            <a:ext cx="319608" cy="2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34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898031"/>
          </a:xfrm>
        </p:spPr>
        <p:txBody>
          <a:bodyPr/>
          <a:lstStyle/>
          <a:p>
            <a:r>
              <a:rPr lang="es-GT" dirty="0" smtClean="0">
                <a:solidFill>
                  <a:srgbClr val="FFC000"/>
                </a:solidFill>
              </a:rPr>
              <a:t>           Amalgamas </a:t>
            </a:r>
            <a:endParaRPr lang="es-GT" dirty="0">
              <a:solidFill>
                <a:srgbClr val="FFC000"/>
              </a:solidFill>
            </a:endParaRPr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877198" y="750461"/>
            <a:ext cx="2088232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metal + Hg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24997" y="1564006"/>
            <a:ext cx="4464382" cy="40011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No importa los estados de oxidación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081713" y="2131856"/>
            <a:ext cx="7315200" cy="46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baseline="-25000" dirty="0" smtClean="0"/>
          </a:p>
          <a:p>
            <a:endParaRPr lang="es-GT" dirty="0" smtClean="0"/>
          </a:p>
          <a:p>
            <a:endParaRPr lang="es-GT" dirty="0"/>
          </a:p>
        </p:txBody>
      </p:sp>
      <p:sp>
        <p:nvSpPr>
          <p:cNvPr id="8" name="7 CuadroTexto"/>
          <p:cNvSpPr txBox="1"/>
          <p:nvPr/>
        </p:nvSpPr>
        <p:spPr>
          <a:xfrm>
            <a:off x="3225791" y="2459479"/>
            <a:ext cx="57606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Ni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01855" y="2459479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Hg</a:t>
            </a:r>
            <a:endParaRPr lang="es-GT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12304" y="3417156"/>
            <a:ext cx="1495307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amalgama </a:t>
            </a:r>
            <a:endParaRPr lang="es-GT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07611" y="3419621"/>
            <a:ext cx="16249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níquel </a:t>
            </a:r>
            <a:endParaRPr lang="es-GT" sz="2000" dirty="0"/>
          </a:p>
        </p:txBody>
      </p:sp>
      <p:cxnSp>
        <p:nvCxnSpPr>
          <p:cNvPr id="14" name="13 Conector recto de flecha"/>
          <p:cNvCxnSpPr>
            <a:stCxn id="9" idx="2"/>
            <a:endCxn id="10" idx="0"/>
          </p:cNvCxnSpPr>
          <p:nvPr/>
        </p:nvCxnSpPr>
        <p:spPr>
          <a:xfrm flipH="1">
            <a:off x="2959958" y="2859589"/>
            <a:ext cx="1227846" cy="55756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  <a:endCxn id="13" idx="0"/>
          </p:cNvCxnSpPr>
          <p:nvPr/>
        </p:nvCxnSpPr>
        <p:spPr>
          <a:xfrm>
            <a:off x="3513823" y="2859589"/>
            <a:ext cx="1006250" cy="560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3008259" y="2131856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650141" y="2459479"/>
            <a:ext cx="57606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Cr</a:t>
            </a:r>
            <a:endParaRPr lang="es-GT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226205" y="2459479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Hg</a:t>
            </a:r>
            <a:endParaRPr lang="es-GT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618217" y="3417156"/>
            <a:ext cx="1515790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amalgama </a:t>
            </a:r>
            <a:endParaRPr lang="es-GT" sz="2000" dirty="0"/>
          </a:p>
        </p:txBody>
      </p:sp>
      <p:cxnSp>
        <p:nvCxnSpPr>
          <p:cNvPr id="22" name="21 Conector recto de flecha"/>
          <p:cNvCxnSpPr>
            <a:stCxn id="18" idx="2"/>
            <a:endCxn id="19" idx="0"/>
          </p:cNvCxnSpPr>
          <p:nvPr/>
        </p:nvCxnSpPr>
        <p:spPr>
          <a:xfrm flipH="1">
            <a:off x="6376112" y="2859589"/>
            <a:ext cx="1236042" cy="55756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7" idx="2"/>
            <a:endCxn id="31" idx="0"/>
          </p:cNvCxnSpPr>
          <p:nvPr/>
        </p:nvCxnSpPr>
        <p:spPr>
          <a:xfrm>
            <a:off x="6938173" y="2859589"/>
            <a:ext cx="1061522" cy="56318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6326663" y="2131856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134007" y="3422771"/>
            <a:ext cx="1731376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cromo</a:t>
            </a:r>
            <a:endParaRPr lang="es-GT" sz="2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023020" y="4073885"/>
            <a:ext cx="2790539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</a:t>
            </a:r>
            <a:endParaRPr lang="es-GT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023019" y="4532019"/>
            <a:ext cx="2790540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Amalgama de vanadio </a:t>
            </a:r>
            <a:endParaRPr lang="es-GT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023020" y="5020492"/>
            <a:ext cx="2790539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Amalgama de hierro</a:t>
            </a:r>
            <a:endParaRPr lang="es-GT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023020" y="5514045"/>
            <a:ext cx="2790539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Amalgama de uranio </a:t>
            </a:r>
            <a:endParaRPr lang="es-GT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008262" y="4532019"/>
            <a:ext cx="89895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VHg</a:t>
            </a:r>
            <a:endParaRPr lang="es-GT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008261" y="5009989"/>
            <a:ext cx="89895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FeHg</a:t>
            </a:r>
            <a:endParaRPr lang="es-GT" sz="12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008262" y="5514045"/>
            <a:ext cx="89895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UHg</a:t>
            </a:r>
            <a:endParaRPr lang="es-GT" sz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73601" y="3411368"/>
            <a:ext cx="201622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único </a:t>
            </a:r>
            <a:endParaRPr lang="es-GT" sz="20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4023018" y="6021288"/>
            <a:ext cx="279054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Amalgama de oro </a:t>
            </a:r>
            <a:endParaRPr lang="es-GT" dirty="0"/>
          </a:p>
        </p:txBody>
      </p:sp>
      <p:sp>
        <p:nvSpPr>
          <p:cNvPr id="57" name="56 CuadroTexto"/>
          <p:cNvSpPr txBox="1"/>
          <p:nvPr/>
        </p:nvSpPr>
        <p:spPr>
          <a:xfrm>
            <a:off x="3008259" y="6010785"/>
            <a:ext cx="898951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AuHg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31162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CuadroTexto"/>
          <p:cNvSpPr txBox="1"/>
          <p:nvPr/>
        </p:nvSpPr>
        <p:spPr>
          <a:xfrm>
            <a:off x="6815712" y="3380590"/>
            <a:ext cx="222078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calcio y cromo</a:t>
            </a:r>
            <a:endParaRPr lang="es-GT" sz="2000" dirty="0"/>
          </a:p>
        </p:txBody>
      </p:sp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898031"/>
          </a:xfrm>
        </p:spPr>
        <p:txBody>
          <a:bodyPr/>
          <a:lstStyle/>
          <a:p>
            <a:r>
              <a:rPr lang="es-GT" dirty="0" smtClean="0"/>
              <a:t>             </a:t>
            </a:r>
            <a:r>
              <a:rPr lang="es-GT" dirty="0" smtClean="0">
                <a:solidFill>
                  <a:srgbClr val="FFC000"/>
                </a:solidFill>
              </a:rPr>
              <a:t>Aleaciones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877198" y="750461"/>
            <a:ext cx="2088232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metal + metal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911119" y="1619425"/>
            <a:ext cx="4464382" cy="40011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No importa los estados de oxidación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225791" y="2459479"/>
            <a:ext cx="57606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Ni</a:t>
            </a:r>
            <a:endParaRPr lang="es-GT" sz="2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801855" y="2459479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Cr </a:t>
            </a:r>
            <a:endParaRPr lang="es-GT" sz="2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893903" y="3390145"/>
            <a:ext cx="133188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Aleación  </a:t>
            </a:r>
            <a:endParaRPr lang="es-GT" sz="20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248171" y="3393295"/>
            <a:ext cx="2203537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cromo y </a:t>
            </a:r>
            <a:r>
              <a:rPr lang="es-GT" sz="2000" dirty="0" err="1" smtClean="0"/>
              <a:t>niquel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cxnSp>
        <p:nvCxnSpPr>
          <p:cNvPr id="46" name="45 Conector recto de flecha"/>
          <p:cNvCxnSpPr>
            <a:stCxn id="41" idx="2"/>
            <a:endCxn id="45" idx="0"/>
          </p:cNvCxnSpPr>
          <p:nvPr/>
        </p:nvCxnSpPr>
        <p:spPr>
          <a:xfrm>
            <a:off x="4187804" y="2859589"/>
            <a:ext cx="162136" cy="53370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40" idx="2"/>
            <a:endCxn id="45" idx="0"/>
          </p:cNvCxnSpPr>
          <p:nvPr/>
        </p:nvCxnSpPr>
        <p:spPr>
          <a:xfrm>
            <a:off x="3513823" y="2859589"/>
            <a:ext cx="836117" cy="53370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2937759" y="2276872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6650141" y="2459479"/>
            <a:ext cx="57606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Cr</a:t>
            </a:r>
            <a:endParaRPr lang="es-GT" sz="20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226205" y="2459479"/>
            <a:ext cx="771898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 </a:t>
            </a:r>
            <a:endParaRPr lang="es-GT" sz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650525" y="3380590"/>
            <a:ext cx="1163034" cy="40011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Aleación </a:t>
            </a:r>
            <a:endParaRPr lang="es-GT" sz="2000" dirty="0"/>
          </a:p>
        </p:txBody>
      </p:sp>
      <p:cxnSp>
        <p:nvCxnSpPr>
          <p:cNvPr id="54" name="53 Conector recto de flecha"/>
          <p:cNvCxnSpPr>
            <a:stCxn id="50" idx="2"/>
            <a:endCxn id="26" idx="0"/>
          </p:cNvCxnSpPr>
          <p:nvPr/>
        </p:nvCxnSpPr>
        <p:spPr>
          <a:xfrm>
            <a:off x="7612154" y="2859589"/>
            <a:ext cx="313950" cy="52100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49" idx="2"/>
          </p:cNvCxnSpPr>
          <p:nvPr/>
        </p:nvCxnSpPr>
        <p:spPr>
          <a:xfrm>
            <a:off x="6938173" y="2859589"/>
            <a:ext cx="1061522" cy="56318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flipH="1">
            <a:off x="6362109" y="2240731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2485485" y="4057636"/>
            <a:ext cx="416175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</a:t>
            </a:r>
            <a:endParaRPr lang="es-GT" dirty="0"/>
          </a:p>
        </p:txBody>
      </p:sp>
      <p:sp>
        <p:nvSpPr>
          <p:cNvPr id="58" name="57 CuadroTexto"/>
          <p:cNvSpPr txBox="1"/>
          <p:nvPr/>
        </p:nvSpPr>
        <p:spPr>
          <a:xfrm>
            <a:off x="2485484" y="4515770"/>
            <a:ext cx="4161754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Aleación de cinc y potasio </a:t>
            </a:r>
            <a:endParaRPr lang="es-GT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485486" y="5004243"/>
            <a:ext cx="4161752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Aleación de aluminio cromo y vanadio </a:t>
            </a:r>
            <a:endParaRPr lang="es-GT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485486" y="5497796"/>
            <a:ext cx="4161752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Aleación de aluminio y sodio </a:t>
            </a:r>
            <a:endParaRPr lang="es-GT" dirty="0"/>
          </a:p>
        </p:txBody>
      </p:sp>
      <p:sp>
        <p:nvSpPr>
          <p:cNvPr id="61" name="60 CuadroTexto"/>
          <p:cNvSpPr txBox="1"/>
          <p:nvPr/>
        </p:nvSpPr>
        <p:spPr>
          <a:xfrm>
            <a:off x="1470728" y="4515770"/>
            <a:ext cx="95776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KZn</a:t>
            </a:r>
            <a:endParaRPr lang="es-GT" sz="12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1470727" y="4993740"/>
            <a:ext cx="95776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VCrAl</a:t>
            </a:r>
            <a:endParaRPr lang="es-GT" sz="12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1470728" y="5497796"/>
            <a:ext cx="95776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NaAl</a:t>
            </a:r>
            <a:endParaRPr lang="es-GT" sz="12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73601" y="3411368"/>
            <a:ext cx="1690087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 </a:t>
            </a:r>
            <a:endParaRPr lang="es-GT" dirty="0"/>
          </a:p>
        </p:txBody>
      </p:sp>
      <p:sp>
        <p:nvSpPr>
          <p:cNvPr id="65" name="64 CuadroTexto"/>
          <p:cNvSpPr txBox="1"/>
          <p:nvPr/>
        </p:nvSpPr>
        <p:spPr>
          <a:xfrm>
            <a:off x="2485484" y="6005039"/>
            <a:ext cx="4161754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Aleación de cromo y hierro </a:t>
            </a:r>
            <a:endParaRPr lang="es-GT" dirty="0"/>
          </a:p>
        </p:txBody>
      </p:sp>
      <p:sp>
        <p:nvSpPr>
          <p:cNvPr id="66" name="65 CuadroTexto"/>
          <p:cNvSpPr txBox="1"/>
          <p:nvPr/>
        </p:nvSpPr>
        <p:spPr>
          <a:xfrm>
            <a:off x="1470725" y="5994536"/>
            <a:ext cx="957763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FeCr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1871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5" grpId="0" animBg="1"/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61129243"/>
              </p:ext>
            </p:extLst>
          </p:nvPr>
        </p:nvGraphicFramePr>
        <p:xfrm>
          <a:off x="1403648" y="980728"/>
          <a:ext cx="69127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76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8E3CCF-A9BD-448C-9B2B-1257C3404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7A3BA-B287-48D5-8818-856A7E77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C5CE66-D085-4FFB-957E-4497C871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41B7B-87B5-4D09-8EBE-71B01976E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8DAA32-7C5C-4E58-BAD3-21CFAB50B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3FA746-D3B8-4C96-B084-48879D42A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1C85DC-BE6B-48D3-891C-EAD51F754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7B2757-41CA-4E2E-A4BB-0EF49CA09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F8152A-DE05-433D-A2A3-81184196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63B32E-369B-4694-B160-A0B70557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DED093-F2A1-46C1-B888-2252276E8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48B5D6-0683-4331-B2B1-F120C6945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57D409-C2D7-4BFA-8BA4-26AAD26A4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38A94-811A-4D0F-8CC4-213DB1A7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81FA0E-65CA-4C17-B1E5-C8A6798C6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25395"/>
            <a:ext cx="7315200" cy="640543"/>
          </a:xfrm>
        </p:spPr>
        <p:txBody>
          <a:bodyPr>
            <a:normAutofit fontScale="90000"/>
          </a:bodyPr>
          <a:lstStyle/>
          <a:p>
            <a:r>
              <a:rPr lang="es-GT" dirty="0"/>
              <a:t> </a:t>
            </a:r>
            <a:r>
              <a:rPr lang="es-GT" dirty="0" smtClean="0"/>
              <a:t>               </a:t>
            </a:r>
            <a:r>
              <a:rPr lang="es-GT" dirty="0" smtClean="0">
                <a:solidFill>
                  <a:srgbClr val="FFC000"/>
                </a:solidFill>
              </a:rPr>
              <a:t>Hidróxidos</a:t>
            </a:r>
            <a:r>
              <a:rPr lang="es-GT" dirty="0" smtClean="0"/>
              <a:t> </a:t>
            </a:r>
            <a:endParaRPr lang="es-GT" dirty="0"/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073217" y="545612"/>
            <a:ext cx="208823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metal + OH</a:t>
            </a:r>
            <a:r>
              <a:rPr lang="es-GT" sz="2000" b="1" baseline="30000" dirty="0" smtClean="0"/>
              <a:t>-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Li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440062" y="1916832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OH</a:t>
            </a:r>
            <a:endParaRPr lang="es-GT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3768" y="2730017"/>
            <a:ext cx="134312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Hidróxido</a:t>
            </a:r>
            <a:endParaRPr lang="es-GT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89290" y="1574242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26890" y="2732482"/>
            <a:ext cx="148732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Litico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cxnSp>
        <p:nvCxnSpPr>
          <p:cNvPr id="14" name="13 Conector recto de flecha"/>
          <p:cNvCxnSpPr>
            <a:stCxn id="9" idx="2"/>
            <a:endCxn id="10" idx="0"/>
          </p:cNvCxnSpPr>
          <p:nvPr/>
        </p:nvCxnSpPr>
        <p:spPr>
          <a:xfrm flipH="1">
            <a:off x="3155329" y="2316942"/>
            <a:ext cx="572765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  <a:endCxn id="13" idx="0"/>
          </p:cNvCxnSpPr>
          <p:nvPr/>
        </p:nvCxnSpPr>
        <p:spPr>
          <a:xfrm>
            <a:off x="3152030" y="2316942"/>
            <a:ext cx="1418522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483768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</a:t>
            </a:r>
            <a:endParaRPr lang="es-GT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988643" y="1916832"/>
            <a:ext cx="88614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(OH)</a:t>
            </a:r>
            <a:r>
              <a:rPr lang="es-GT" sz="1200" dirty="0" smtClean="0"/>
              <a:t>2</a:t>
            </a:r>
            <a:endParaRPr lang="es-GT" sz="9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436096" y="2730017"/>
            <a:ext cx="15525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Hidróxido </a:t>
            </a:r>
            <a:endParaRPr lang="es-GT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+2</a:t>
            </a:r>
            <a:endParaRPr lang="es-GT" sz="9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498213" y="1595024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cxnSp>
        <p:nvCxnSpPr>
          <p:cNvPr id="22" name="21 Conector recto de flecha"/>
          <p:cNvCxnSpPr>
            <a:stCxn id="18" idx="2"/>
            <a:endCxn id="19" idx="0"/>
          </p:cNvCxnSpPr>
          <p:nvPr/>
        </p:nvCxnSpPr>
        <p:spPr>
          <a:xfrm flipH="1">
            <a:off x="6212370" y="2316942"/>
            <a:ext cx="1219346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7" idx="2"/>
            <a:endCxn id="31" idx="0"/>
          </p:cNvCxnSpPr>
          <p:nvPr/>
        </p:nvCxnSpPr>
        <p:spPr>
          <a:xfrm>
            <a:off x="6700612" y="2316942"/>
            <a:ext cx="1174177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483768" y="3132592"/>
            <a:ext cx="134312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Hidróxido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826890" y="3135057"/>
            <a:ext cx="14873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litio </a:t>
            </a:r>
            <a:endParaRPr lang="es-GT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483768" y="3535167"/>
            <a:ext cx="134312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Hidróxido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826890" y="3537632"/>
            <a:ext cx="14873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litio </a:t>
            </a:r>
            <a:endParaRPr lang="es-GT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436096" y="3137522"/>
            <a:ext cx="15525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dihidróxido</a:t>
            </a:r>
            <a:endParaRPr lang="es-GT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436096" y="3540097"/>
            <a:ext cx="15525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Hidróxido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Calcico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calcio</a:t>
            </a:r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calcio</a:t>
            </a:r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9512" y="2724229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79512" y="3126804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78413" y="3529379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49229" y="5095424"/>
            <a:ext cx="1077364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KOH</a:t>
            </a:r>
            <a:endParaRPr lang="es-GT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49228" y="5573394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Ba(OH)</a:t>
            </a:r>
            <a:r>
              <a:rPr lang="es-GT" sz="1200" dirty="0" smtClean="0"/>
              <a:t>2</a:t>
            </a:r>
            <a:endParaRPr lang="es-GT" sz="12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49229" y="6077450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NaOH</a:t>
            </a:r>
            <a:endParaRPr lang="es-GT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487676" y="463729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813116" y="463729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442399" y="4637290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clásico </a:t>
            </a:r>
            <a:endParaRPr lang="es-GT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442398" y="5095424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Hidróxido potásico  </a:t>
            </a:r>
            <a:endParaRPr lang="es-GT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442399" y="5583897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Hidróxido </a:t>
            </a:r>
            <a:r>
              <a:rPr lang="es-GT" dirty="0" err="1" smtClean="0"/>
              <a:t>barico</a:t>
            </a:r>
            <a:r>
              <a:rPr lang="es-GT" dirty="0" smtClean="0"/>
              <a:t>   </a:t>
            </a:r>
            <a:endParaRPr lang="es-GT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442399" y="6077450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Hidróxido sódico </a:t>
            </a:r>
            <a:endParaRPr lang="es-GT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813116" y="5105927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Hidróxido de potasio  </a:t>
            </a:r>
            <a:endParaRPr lang="es-GT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813116" y="559440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Dihidróxido</a:t>
            </a:r>
            <a:r>
              <a:rPr lang="es-GT" dirty="0" smtClean="0"/>
              <a:t> de bario </a:t>
            </a:r>
            <a:endParaRPr lang="es-GT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813116" y="607745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Hidróxido de sodio </a:t>
            </a:r>
            <a:endParaRPr lang="es-GT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487676" y="5105927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Hidróxido de potasio</a:t>
            </a:r>
            <a:endParaRPr lang="es-GT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487676" y="559440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mtClean="0"/>
              <a:t>Hidróxido de bario </a:t>
            </a:r>
            <a:endParaRPr lang="es-GT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487676" y="607745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Hidróxido de sodio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134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43608" y="425395"/>
            <a:ext cx="7315200" cy="640543"/>
          </a:xfrm>
        </p:spPr>
        <p:txBody>
          <a:bodyPr>
            <a:normAutofit fontScale="90000"/>
          </a:bodyPr>
          <a:lstStyle/>
          <a:p>
            <a:r>
              <a:rPr lang="es-GT" dirty="0">
                <a:solidFill>
                  <a:srgbClr val="FFC000"/>
                </a:solidFill>
              </a:rPr>
              <a:t> </a:t>
            </a:r>
            <a:r>
              <a:rPr lang="es-GT" dirty="0" smtClean="0">
                <a:solidFill>
                  <a:srgbClr val="FFC000"/>
                </a:solidFill>
              </a:rPr>
              <a:t>               Oxácidos 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128" y="545612"/>
            <a:ext cx="2437321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H</a:t>
            </a:r>
            <a:r>
              <a:rPr lang="es-GT" sz="2000" b="1" baseline="30000" dirty="0" smtClean="0"/>
              <a:t>+ </a:t>
            </a:r>
            <a:r>
              <a:rPr lang="es-GT" sz="2000" dirty="0" smtClean="0"/>
              <a:t>+ No metal + O</a:t>
            </a:r>
            <a:r>
              <a:rPr lang="es-GT" sz="2000" b="1" baseline="30000" dirty="0" smtClean="0"/>
              <a:t>-2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267744" y="1844824"/>
            <a:ext cx="86409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SO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979703" y="1844824"/>
            <a:ext cx="86409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endParaRPr lang="es-GT" sz="20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347864" y="1844824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+</a:t>
            </a:r>
            <a:endParaRPr lang="es-GT" sz="2000" dirty="0"/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5076056" y="2044879"/>
            <a:ext cx="864096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6265246" y="1844824"/>
            <a:ext cx="971049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</a:t>
            </a:r>
            <a:r>
              <a:rPr lang="es-GT" sz="1100" dirty="0"/>
              <a:t>2</a:t>
            </a:r>
            <a:r>
              <a:rPr lang="es-GT" sz="2000" dirty="0"/>
              <a:t>SO</a:t>
            </a:r>
            <a:r>
              <a:rPr lang="es-GT" sz="1100" dirty="0" smtClean="0"/>
              <a:t>4</a:t>
            </a:r>
            <a:endParaRPr lang="es-GT" sz="20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2160791" y="2708920"/>
            <a:ext cx="971049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</a:t>
            </a:r>
            <a:r>
              <a:rPr lang="es-GT" sz="1100" dirty="0"/>
              <a:t>2</a:t>
            </a:r>
            <a:r>
              <a:rPr lang="es-GT" sz="2000" dirty="0"/>
              <a:t>SO</a:t>
            </a:r>
            <a:r>
              <a:rPr lang="es-GT" sz="1100" dirty="0" smtClean="0"/>
              <a:t>4</a:t>
            </a:r>
            <a:endParaRPr lang="es-GT" sz="20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3347864" y="2731035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</a:t>
            </a:r>
            <a:endParaRPr lang="es-GT" sz="20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002120" y="2708920"/>
            <a:ext cx="86409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endParaRPr lang="es-GT" sz="20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5051617" y="2716701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>
                <a:solidFill>
                  <a:srgbClr val="FFFF00"/>
                </a:solidFill>
              </a:rPr>
              <a:t>=</a:t>
            </a:r>
            <a:endParaRPr lang="es-GT" sz="2000" dirty="0">
              <a:solidFill>
                <a:srgbClr val="FFFF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733225" y="2708920"/>
            <a:ext cx="86409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SO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187623" y="3222018"/>
            <a:ext cx="1147609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Acido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2335233" y="3222018"/>
            <a:ext cx="122865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Sulfúrico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5076057" y="3235873"/>
            <a:ext cx="133919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Anhídrido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6415251" y="3235873"/>
            <a:ext cx="122865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Sulfúrico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2047527" y="4365104"/>
            <a:ext cx="10544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HNO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3317984" y="4387219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</a:t>
            </a:r>
            <a:endParaRPr lang="es-GT" sz="20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3972240" y="4365104"/>
            <a:ext cx="86409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endParaRPr lang="es-GT" sz="20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5021737" y="4372885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>
                <a:solidFill>
                  <a:srgbClr val="FFFF00"/>
                </a:solidFill>
              </a:rPr>
              <a:t>=</a:t>
            </a:r>
            <a:endParaRPr lang="es-GT" sz="2000" dirty="0">
              <a:solidFill>
                <a:srgbClr val="FFFF00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659073" y="4365104"/>
            <a:ext cx="86409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r>
              <a:rPr lang="es-GT" sz="1100" dirty="0" smtClean="0"/>
              <a:t>5</a:t>
            </a:r>
            <a:endParaRPr lang="es-GT" sz="20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1533090" y="5042620"/>
            <a:ext cx="1147609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Acido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2680700" y="5042620"/>
            <a:ext cx="122865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nítrico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926052" y="5027898"/>
            <a:ext cx="133919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Anhídrido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6265246" y="5027898"/>
            <a:ext cx="122865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nítrico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73 Señal de prohibido"/>
          <p:cNvSpPr/>
          <p:nvPr/>
        </p:nvSpPr>
        <p:spPr>
          <a:xfrm>
            <a:off x="5805827" y="4283273"/>
            <a:ext cx="570588" cy="50405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1979712" y="4365104"/>
            <a:ext cx="11222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1100" dirty="0" smtClean="0"/>
              <a:t>2</a:t>
            </a:r>
            <a:r>
              <a:rPr lang="es-GT" sz="2000" dirty="0" smtClean="0"/>
              <a:t>N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r>
              <a:rPr lang="es-GT" sz="1100" dirty="0" smtClean="0"/>
              <a:t>6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11111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5" grpId="1" animBg="1"/>
      <p:bldP spid="65" grpId="2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4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1 Título"/>
          <p:cNvSpPr>
            <a:spLocks noGrp="1"/>
          </p:cNvSpPr>
          <p:nvPr>
            <p:ph type="title"/>
          </p:nvPr>
        </p:nvSpPr>
        <p:spPr>
          <a:xfrm>
            <a:off x="1043608" y="425395"/>
            <a:ext cx="7315200" cy="640543"/>
          </a:xfrm>
        </p:spPr>
        <p:txBody>
          <a:bodyPr>
            <a:normAutofit fontScale="90000"/>
          </a:bodyPr>
          <a:lstStyle/>
          <a:p>
            <a:r>
              <a:rPr lang="es-GT" dirty="0">
                <a:solidFill>
                  <a:srgbClr val="FFC000"/>
                </a:solidFill>
              </a:rPr>
              <a:t> </a:t>
            </a:r>
            <a:r>
              <a:rPr lang="es-GT" dirty="0" smtClean="0">
                <a:solidFill>
                  <a:srgbClr val="FFC000"/>
                </a:solidFill>
              </a:rPr>
              <a:t>               Oxácido  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199468" y="545612"/>
            <a:ext cx="304494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/>
              <a:t>H</a:t>
            </a:r>
            <a:r>
              <a:rPr lang="es-GT" sz="2000" b="1" baseline="30000" dirty="0"/>
              <a:t>+ </a:t>
            </a:r>
            <a:r>
              <a:rPr lang="es-GT" sz="2000" dirty="0"/>
              <a:t>+ No metal + O</a:t>
            </a:r>
            <a:r>
              <a:rPr lang="es-GT" sz="2000" b="1" baseline="30000" dirty="0"/>
              <a:t>-2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1100" dirty="0" smtClean="0"/>
              <a:t>2</a:t>
            </a:r>
            <a:endParaRPr lang="es-GT" sz="11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440062" y="1916832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</a:t>
            </a:r>
            <a:endParaRPr lang="es-GT" sz="20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469994" y="3164231"/>
            <a:ext cx="134312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Acido</a:t>
            </a:r>
            <a:endParaRPr lang="es-GT" sz="20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330186" y="1574242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813116" y="3166696"/>
            <a:ext cx="148732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sulfúrico</a:t>
            </a:r>
            <a:endParaRPr lang="es-GT" sz="2000" dirty="0"/>
          </a:p>
        </p:txBody>
      </p:sp>
      <p:cxnSp>
        <p:nvCxnSpPr>
          <p:cNvPr id="53" name="52 Conector recto de flecha"/>
          <p:cNvCxnSpPr>
            <a:stCxn id="48" idx="2"/>
            <a:endCxn id="52" idx="0"/>
          </p:cNvCxnSpPr>
          <p:nvPr/>
        </p:nvCxnSpPr>
        <p:spPr>
          <a:xfrm>
            <a:off x="3744302" y="2316942"/>
            <a:ext cx="812476" cy="84975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47" idx="2"/>
            <a:endCxn id="49" idx="0"/>
          </p:cNvCxnSpPr>
          <p:nvPr/>
        </p:nvCxnSpPr>
        <p:spPr>
          <a:xfrm flipH="1">
            <a:off x="3141555" y="2316942"/>
            <a:ext cx="10475" cy="84728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H="1">
            <a:off x="294902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5436096" y="3137522"/>
            <a:ext cx="15525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Acido </a:t>
            </a:r>
            <a:endParaRPr lang="es-GT" sz="20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Nítrico </a:t>
            </a:r>
            <a:endParaRPr lang="es-GT" sz="20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65738" y="3158443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Único </a:t>
            </a:r>
            <a:endParaRPr lang="es-GT" sz="20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2340406" y="4628949"/>
            <a:ext cx="1077364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HClO</a:t>
            </a:r>
            <a:r>
              <a:rPr lang="es-GT" sz="1100" dirty="0" smtClean="0"/>
              <a:t>4</a:t>
            </a:r>
            <a:endParaRPr lang="es-GT" dirty="0"/>
          </a:p>
        </p:txBody>
      </p:sp>
      <p:sp>
        <p:nvSpPr>
          <p:cNvPr id="77" name="76 CuadroTexto"/>
          <p:cNvSpPr txBox="1"/>
          <p:nvPr/>
        </p:nvSpPr>
        <p:spPr>
          <a:xfrm>
            <a:off x="2340405" y="5106919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</a:t>
            </a:r>
            <a:r>
              <a:rPr lang="es-GT" sz="1100" dirty="0" smtClean="0"/>
              <a:t>2</a:t>
            </a:r>
            <a:r>
              <a:rPr lang="es-GT" dirty="0" smtClean="0"/>
              <a:t>CO</a:t>
            </a:r>
            <a:r>
              <a:rPr lang="es-GT" sz="1100" dirty="0" smtClean="0"/>
              <a:t>3</a:t>
            </a:r>
            <a:endParaRPr lang="es-GT" sz="12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2340406" y="5610975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HNO</a:t>
            </a:r>
            <a:r>
              <a:rPr lang="es-GT" sz="1100" dirty="0" smtClean="0"/>
              <a:t>2</a:t>
            </a:r>
            <a:endParaRPr lang="es-GT" dirty="0"/>
          </a:p>
        </p:txBody>
      </p:sp>
      <p:sp>
        <p:nvSpPr>
          <p:cNvPr id="81" name="80 CuadroTexto"/>
          <p:cNvSpPr txBox="1"/>
          <p:nvPr/>
        </p:nvSpPr>
        <p:spPr>
          <a:xfrm>
            <a:off x="3533576" y="4170815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 </a:t>
            </a:r>
            <a:endParaRPr lang="es-GT" dirty="0"/>
          </a:p>
        </p:txBody>
      </p:sp>
      <p:sp>
        <p:nvSpPr>
          <p:cNvPr id="82" name="81 CuadroTexto"/>
          <p:cNvSpPr txBox="1"/>
          <p:nvPr/>
        </p:nvSpPr>
        <p:spPr>
          <a:xfrm>
            <a:off x="3533575" y="4628949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perclórico </a:t>
            </a:r>
            <a:endParaRPr lang="es-GT" dirty="0"/>
          </a:p>
        </p:txBody>
      </p:sp>
      <p:sp>
        <p:nvSpPr>
          <p:cNvPr id="83" name="82 CuadroTexto"/>
          <p:cNvSpPr txBox="1"/>
          <p:nvPr/>
        </p:nvSpPr>
        <p:spPr>
          <a:xfrm>
            <a:off x="3533576" y="5117422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carbónico </a:t>
            </a:r>
            <a:endParaRPr lang="es-GT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533576" y="5610975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nitroso </a:t>
            </a:r>
            <a:endParaRPr lang="es-GT" dirty="0"/>
          </a:p>
        </p:txBody>
      </p:sp>
      <p:sp>
        <p:nvSpPr>
          <p:cNvPr id="96" name="95 CuadroTexto"/>
          <p:cNvSpPr txBox="1"/>
          <p:nvPr/>
        </p:nvSpPr>
        <p:spPr>
          <a:xfrm>
            <a:off x="4048542" y="1916832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1100" dirty="0" smtClean="0"/>
              <a:t>4</a:t>
            </a:r>
            <a:endParaRPr lang="es-GT" sz="20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3580884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+6</a:t>
            </a:r>
            <a:endParaRPr lang="es-GT" sz="900" dirty="0"/>
          </a:p>
        </p:txBody>
      </p:sp>
      <p:cxnSp>
        <p:nvCxnSpPr>
          <p:cNvPr id="100" name="99 Conector recto de flecha"/>
          <p:cNvCxnSpPr>
            <a:stCxn id="96" idx="2"/>
            <a:endCxn id="49" idx="0"/>
          </p:cNvCxnSpPr>
          <p:nvPr/>
        </p:nvCxnSpPr>
        <p:spPr>
          <a:xfrm flipH="1">
            <a:off x="3141555" y="2316942"/>
            <a:ext cx="1211227" cy="84728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5980005" y="1870013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endParaRPr lang="es-GT" sz="1100" dirty="0"/>
          </a:p>
        </p:txBody>
      </p:sp>
      <p:sp>
        <p:nvSpPr>
          <p:cNvPr id="107" name="106 CuadroTexto"/>
          <p:cNvSpPr txBox="1"/>
          <p:nvPr/>
        </p:nvSpPr>
        <p:spPr>
          <a:xfrm>
            <a:off x="6556069" y="1870013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N</a:t>
            </a:r>
          </a:p>
        </p:txBody>
      </p:sp>
      <p:sp>
        <p:nvSpPr>
          <p:cNvPr id="108" name="107 CuadroTexto"/>
          <p:cNvSpPr txBox="1"/>
          <p:nvPr/>
        </p:nvSpPr>
        <p:spPr>
          <a:xfrm>
            <a:off x="5980005" y="1553381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09" name="108 CuadroTexto"/>
          <p:cNvSpPr txBox="1"/>
          <p:nvPr/>
        </p:nvSpPr>
        <p:spPr>
          <a:xfrm>
            <a:off x="7446193" y="1527423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cxnSp>
        <p:nvCxnSpPr>
          <p:cNvPr id="110" name="109 Conector recto de flecha"/>
          <p:cNvCxnSpPr>
            <a:stCxn id="107" idx="2"/>
            <a:endCxn id="71" idx="0"/>
          </p:cNvCxnSpPr>
          <p:nvPr/>
        </p:nvCxnSpPr>
        <p:spPr>
          <a:xfrm>
            <a:off x="6860309" y="2270123"/>
            <a:ext cx="1014480" cy="85668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>
            <a:stCxn id="106" idx="2"/>
            <a:endCxn id="68" idx="0"/>
          </p:cNvCxnSpPr>
          <p:nvPr/>
        </p:nvCxnSpPr>
        <p:spPr>
          <a:xfrm flipH="1">
            <a:off x="6212370" y="2270123"/>
            <a:ext cx="55667" cy="8673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7164549" y="1870013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113" name="112 CuadroTexto"/>
          <p:cNvSpPr txBox="1"/>
          <p:nvPr/>
        </p:nvSpPr>
        <p:spPr>
          <a:xfrm>
            <a:off x="6696891" y="1553381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+5</a:t>
            </a:r>
            <a:endParaRPr lang="es-GT" sz="900" dirty="0"/>
          </a:p>
        </p:txBody>
      </p:sp>
      <p:cxnSp>
        <p:nvCxnSpPr>
          <p:cNvPr id="114" name="113 Conector recto de flecha"/>
          <p:cNvCxnSpPr>
            <a:stCxn id="112" idx="2"/>
            <a:endCxn id="68" idx="0"/>
          </p:cNvCxnSpPr>
          <p:nvPr/>
        </p:nvCxnSpPr>
        <p:spPr>
          <a:xfrm flipH="1">
            <a:off x="6212370" y="2270123"/>
            <a:ext cx="1256419" cy="8673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117 CuadroTexto"/>
          <p:cNvSpPr txBox="1"/>
          <p:nvPr/>
        </p:nvSpPr>
        <p:spPr>
          <a:xfrm>
            <a:off x="2325316" y="6137148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/>
              <a:t>HClO</a:t>
            </a:r>
            <a:endParaRPr lang="es-GT" dirty="0"/>
          </a:p>
        </p:txBody>
      </p:sp>
      <p:sp>
        <p:nvSpPr>
          <p:cNvPr id="119" name="118 CuadroTexto"/>
          <p:cNvSpPr txBox="1"/>
          <p:nvPr/>
        </p:nvSpPr>
        <p:spPr>
          <a:xfrm>
            <a:off x="3580884" y="6164741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hipocloroso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735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8" grpId="0" animBg="1"/>
      <p:bldP spid="71" grpId="0" animBg="1"/>
      <p:bldP spid="73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96" grpId="0" animBg="1"/>
      <p:bldP spid="97" grpId="0" animBg="1"/>
      <p:bldP spid="106" grpId="0" animBg="1"/>
      <p:bldP spid="107" grpId="0" animBg="1"/>
      <p:bldP spid="108" grpId="0" animBg="1"/>
      <p:bldP spid="109" grpId="0" animBg="1"/>
      <p:bldP spid="112" grpId="0" animBg="1"/>
      <p:bldP spid="113" grpId="0" animBg="1"/>
      <p:bldP spid="118" grpId="0" animBg="1"/>
      <p:bldP spid="1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826023"/>
          </a:xfrm>
        </p:spPr>
        <p:txBody>
          <a:bodyPr/>
          <a:lstStyle/>
          <a:p>
            <a:r>
              <a:rPr lang="es-GT" dirty="0" smtClean="0"/>
              <a:t>             </a:t>
            </a:r>
            <a:r>
              <a:rPr lang="es-GT" dirty="0" smtClean="0">
                <a:solidFill>
                  <a:srgbClr val="FFC000"/>
                </a:solidFill>
              </a:rPr>
              <a:t>Radicales </a:t>
            </a:r>
            <a:endParaRPr lang="es-GT" dirty="0">
              <a:solidFill>
                <a:srgbClr val="FFC000"/>
              </a:solidFill>
            </a:endParaRPr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614473" y="745667"/>
            <a:ext cx="2504699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Oxácidos - H</a:t>
            </a:r>
            <a:r>
              <a:rPr lang="es-GT" sz="2000" b="1" baseline="30000" dirty="0"/>
              <a:t>+ </a:t>
            </a:r>
            <a:r>
              <a:rPr lang="es-GT" sz="2000" dirty="0" smtClean="0"/>
              <a:t>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9726" y="1833138"/>
            <a:ext cx="100811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</a:t>
            </a:r>
            <a:r>
              <a:rPr lang="es-GT" sz="1100" dirty="0"/>
              <a:t>2</a:t>
            </a:r>
            <a:r>
              <a:rPr lang="es-GT" sz="2000" dirty="0"/>
              <a:t>SO</a:t>
            </a:r>
            <a:r>
              <a:rPr lang="es-GT" sz="1100" dirty="0"/>
              <a:t>4</a:t>
            </a:r>
            <a:endParaRPr lang="es-GT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935701" y="1833138"/>
            <a:ext cx="86409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H</a:t>
            </a:r>
            <a:r>
              <a:rPr lang="es-GT" sz="2000" b="1" baseline="30000" dirty="0"/>
              <a:t>+</a:t>
            </a:r>
            <a:endParaRPr lang="es-GT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303862" y="1833138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</a:t>
            </a:r>
            <a:endParaRPr lang="es-GT" sz="20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032054" y="2033193"/>
            <a:ext cx="864096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221244" y="1833138"/>
            <a:ext cx="971049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SO</a:t>
            </a:r>
            <a:r>
              <a:rPr lang="es-GT" sz="1100" dirty="0" smtClean="0"/>
              <a:t>4</a:t>
            </a:r>
            <a:r>
              <a:rPr lang="es-GT" sz="2000" b="1" baseline="30000" dirty="0"/>
              <a:t> </a:t>
            </a:r>
            <a:r>
              <a:rPr lang="es-GT" sz="2000" b="1" baseline="30000" dirty="0" smtClean="0"/>
              <a:t>-2 </a:t>
            </a:r>
            <a:endParaRPr lang="es-GT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9645" y="2409202"/>
            <a:ext cx="1147609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Acido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07255" y="2409202"/>
            <a:ext cx="122865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Sulfúrico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079" y="2423057"/>
            <a:ext cx="133919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Ion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7273" y="2423057"/>
            <a:ext cx="122865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Sulfato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76128" y="3140968"/>
            <a:ext cx="100811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</a:t>
            </a:r>
            <a:r>
              <a:rPr lang="es-GT" sz="2000" dirty="0" err="1" smtClean="0"/>
              <a:t>ico</a:t>
            </a:r>
            <a:endParaRPr lang="es-GT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293609" y="3693478"/>
            <a:ext cx="100811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-oso</a:t>
            </a:r>
            <a:endParaRPr lang="es-GT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61970" y="3129283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=</a:t>
            </a:r>
            <a:endParaRPr lang="es-GT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475825" y="3693478"/>
            <a:ext cx="4320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=</a:t>
            </a:r>
            <a:endParaRPr lang="es-GT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090392" y="3140968"/>
            <a:ext cx="100811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-ato</a:t>
            </a:r>
            <a:endParaRPr lang="es-GT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107873" y="3693478"/>
            <a:ext cx="100811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-</a:t>
            </a:r>
            <a:r>
              <a:rPr lang="es-GT" sz="2000" dirty="0" err="1" smtClean="0"/>
              <a:t>ito</a:t>
            </a:r>
            <a:endParaRPr lang="es-GT" sz="2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756972" y="1532588"/>
            <a:ext cx="1412777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Hidrógenos perdido 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22" name="21 Conector recto de flecha"/>
          <p:cNvCxnSpPr>
            <a:stCxn id="21" idx="1"/>
            <a:endCxn id="10" idx="3"/>
          </p:cNvCxnSpPr>
          <p:nvPr/>
        </p:nvCxnSpPr>
        <p:spPr>
          <a:xfrm flipH="1">
            <a:off x="6192293" y="1886531"/>
            <a:ext cx="1564679" cy="1466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Elipse"/>
          <p:cNvSpPr/>
          <p:nvPr/>
        </p:nvSpPr>
        <p:spPr>
          <a:xfrm>
            <a:off x="5796136" y="1829359"/>
            <a:ext cx="405464" cy="4001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8" name="37 CuadroTexto"/>
          <p:cNvSpPr txBox="1"/>
          <p:nvPr/>
        </p:nvSpPr>
        <p:spPr>
          <a:xfrm>
            <a:off x="249229" y="5095424"/>
            <a:ext cx="1077364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NO</a:t>
            </a:r>
            <a:r>
              <a:rPr lang="es-GT" sz="1100" dirty="0" smtClean="0"/>
              <a:t>2</a:t>
            </a:r>
            <a:r>
              <a:rPr lang="es-GT" dirty="0" smtClean="0"/>
              <a:t> </a:t>
            </a:r>
            <a:r>
              <a:rPr lang="es-GT" b="1" baseline="30000" dirty="0" smtClean="0"/>
              <a:t>-</a:t>
            </a:r>
            <a:endParaRPr lang="es-GT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49230" y="5573394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CO</a:t>
            </a:r>
            <a:r>
              <a:rPr lang="es-GT" sz="1100" dirty="0" smtClean="0"/>
              <a:t>3</a:t>
            </a:r>
            <a:r>
              <a:rPr lang="es-GT" dirty="0" smtClean="0"/>
              <a:t> </a:t>
            </a:r>
            <a:r>
              <a:rPr lang="es-GT" b="1" baseline="30000" dirty="0" smtClean="0"/>
              <a:t>-2</a:t>
            </a:r>
            <a:endParaRPr lang="es-GT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49229" y="6077450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SO</a:t>
            </a:r>
            <a:r>
              <a:rPr lang="es-GT" sz="1100" dirty="0" smtClean="0"/>
              <a:t>3</a:t>
            </a:r>
            <a:r>
              <a:rPr lang="es-GT" dirty="0" smtClean="0"/>
              <a:t> </a:t>
            </a:r>
            <a:r>
              <a:rPr lang="es-GT" b="1" baseline="30000" dirty="0" smtClean="0"/>
              <a:t>-2</a:t>
            </a:r>
            <a:endParaRPr lang="es-GT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487676" y="463729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Nombre radical </a:t>
            </a:r>
            <a:endParaRPr lang="es-GT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813116" y="463729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Nombre de acido</a:t>
            </a:r>
            <a:endParaRPr lang="es-GT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442399" y="4637290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origen</a:t>
            </a:r>
            <a:endParaRPr lang="es-GT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442398" y="5095424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HNO</a:t>
            </a:r>
            <a:r>
              <a:rPr lang="es-GT" sz="1100" dirty="0" smtClean="0"/>
              <a:t>2</a:t>
            </a:r>
            <a:endParaRPr lang="es-GT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442399" y="5583897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H</a:t>
            </a:r>
            <a:r>
              <a:rPr lang="es-GT" sz="1100" dirty="0" smtClean="0"/>
              <a:t>2</a:t>
            </a:r>
            <a:r>
              <a:rPr lang="es-GT" dirty="0" smtClean="0"/>
              <a:t>CO</a:t>
            </a:r>
            <a:r>
              <a:rPr lang="es-GT" sz="1100" dirty="0" smtClean="0"/>
              <a:t>3</a:t>
            </a:r>
            <a:endParaRPr lang="es-GT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442399" y="6077450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mtClean="0"/>
              <a:t>H</a:t>
            </a:r>
            <a:r>
              <a:rPr lang="es-GT" sz="1100" smtClean="0"/>
              <a:t>2</a:t>
            </a:r>
            <a:r>
              <a:rPr lang="es-GT" smtClean="0"/>
              <a:t>SO</a:t>
            </a:r>
            <a:r>
              <a:rPr lang="es-GT" sz="1100" smtClean="0"/>
              <a:t>3</a:t>
            </a:r>
            <a:endParaRPr lang="es-GT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813116" y="5105927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nitroso</a:t>
            </a:r>
            <a:endParaRPr lang="es-GT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813116" y="559440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carbónico </a:t>
            </a:r>
            <a:endParaRPr lang="es-GT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813116" y="607745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Acido sulfuroso </a:t>
            </a:r>
            <a:endParaRPr lang="es-GT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487676" y="5105927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Ion nitrito </a:t>
            </a:r>
            <a:endParaRPr lang="es-GT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487676" y="559440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Ion carbonato </a:t>
            </a:r>
            <a:endParaRPr lang="es-GT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487676" y="607745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Ion sulfito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857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60252"/>
              </p:ext>
            </p:extLst>
          </p:nvPr>
        </p:nvGraphicFramePr>
        <p:xfrm>
          <a:off x="179512" y="908720"/>
          <a:ext cx="8136904" cy="5497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6064"/>
                <a:gridCol w="2016224"/>
                <a:gridCol w="1368152"/>
                <a:gridCol w="1368152"/>
                <a:gridCol w="1368152"/>
                <a:gridCol w="1440160"/>
              </a:tblGrid>
              <a:tr h="51307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lnL w="12700" cap="flat" cmpd="sng" algn="ctr">
                      <a:noFill/>
                      <a:prstDash val="solid"/>
                    </a:lnL>
                    <a:lnT w="12700" cap="flat" cmpd="sng" algn="ctr">
                      <a:noFill/>
                      <a:prstDash val="solid"/>
                    </a:lnT>
                    <a:solidFill>
                      <a:srgbClr val="00B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800" b="1" dirty="0" smtClean="0">
                          <a:solidFill>
                            <a:schemeClr val="tx1"/>
                          </a:solidFill>
                          <a:effectLst/>
                        </a:rPr>
                        <a:t>Familia de la tabla periódica </a:t>
                      </a:r>
                      <a:endParaRPr lang="es-GT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sz="1600" dirty="0"/>
                    </a:p>
                  </a:txBody>
                  <a:tcPr marL="86306" marR="86306" marT="43153" marB="43153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sz="1600" dirty="0"/>
                    </a:p>
                  </a:txBody>
                  <a:tcPr marL="86306" marR="86306" marT="43153" marB="43153">
                    <a:solidFill>
                      <a:srgbClr val="7030A0"/>
                    </a:solidFill>
                  </a:tcPr>
                </a:tc>
              </a:tr>
              <a:tr h="351023">
                <a:tc gridSpan="2" vMerge="1">
                  <a:txBody>
                    <a:bodyPr/>
                    <a:lstStyle/>
                    <a:p>
                      <a:endParaRPr lang="es-GT" dirty="0"/>
                    </a:p>
                  </a:txBody>
                  <a:tcPr marL="64729" marR="64729" marT="0" marB="0"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GT" dirty="0"/>
                    </a:p>
                  </a:txBody>
                  <a:tcPr marL="64729" marR="6472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tx1"/>
                          </a:solidFill>
                          <a:effectLst/>
                        </a:rPr>
                        <a:t>IVA</a:t>
                      </a:r>
                      <a:endParaRPr lang="es-GT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endParaRPr lang="es-GT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tx1"/>
                          </a:solidFill>
                          <a:effectLst/>
                        </a:rPr>
                        <a:t>VIA</a:t>
                      </a:r>
                      <a:endParaRPr lang="es-GT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dirty="0">
                          <a:solidFill>
                            <a:schemeClr val="tx1"/>
                          </a:solidFill>
                          <a:effectLst/>
                        </a:rPr>
                        <a:t>VIIA</a:t>
                      </a:r>
                      <a:endParaRPr lang="es-GT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8000"/>
                      </a:srgbClr>
                    </a:solidFill>
                  </a:tcPr>
                </a:tc>
              </a:tr>
              <a:tr h="452782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GT" sz="2800" b="1" dirty="0">
                          <a:solidFill>
                            <a:schemeClr val="tx1"/>
                          </a:solidFill>
                          <a:effectLst/>
                        </a:rPr>
                        <a:t>Ácidos</a:t>
                      </a:r>
                      <a:endParaRPr lang="es-GT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 vert="vert27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i="1" dirty="0">
                          <a:solidFill>
                            <a:schemeClr val="tx1"/>
                          </a:solidFill>
                          <a:effectLst/>
                        </a:rPr>
                        <a:t>Cantidad de hidrogeno</a:t>
                      </a:r>
                      <a:endParaRPr lang="es-GT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8000"/>
                      </a:srgbClr>
                    </a:solidFill>
                  </a:tcPr>
                </a:tc>
              </a:tr>
              <a:tr h="94019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i="1" dirty="0">
                          <a:solidFill>
                            <a:schemeClr val="tx1"/>
                          </a:solidFill>
                          <a:effectLst/>
                        </a:rPr>
                        <a:t>Cantidad de oxígenos</a:t>
                      </a:r>
                      <a:endParaRPr lang="es-GT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8000"/>
                      </a:srgbClr>
                    </a:solidFill>
                  </a:tcPr>
                </a:tc>
              </a:tr>
              <a:tr h="94019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i="1" dirty="0">
                          <a:solidFill>
                            <a:schemeClr val="tx1"/>
                          </a:solidFill>
                          <a:effectLst/>
                        </a:rPr>
                        <a:t>Prefijos y Sufijos</a:t>
                      </a:r>
                      <a:endParaRPr lang="es-GT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 = 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ico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ico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-oso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ico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-oso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= per- 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ico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=         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ico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=         -oso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O= hipo- -oso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8000"/>
                      </a:srgbClr>
                    </a:solidFill>
                  </a:tcPr>
                </a:tc>
              </a:tr>
              <a:tr h="235047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GT" sz="2800" b="1" dirty="0">
                          <a:solidFill>
                            <a:schemeClr val="tx1"/>
                          </a:solidFill>
                          <a:effectLst/>
                        </a:rPr>
                        <a:t>Radicales</a:t>
                      </a:r>
                      <a:endParaRPr lang="es-GT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 vert="vert27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i="1" dirty="0">
                          <a:solidFill>
                            <a:schemeClr val="tx1"/>
                          </a:solidFill>
                          <a:effectLst/>
                        </a:rPr>
                        <a:t>Carga del radical</a:t>
                      </a:r>
                      <a:endParaRPr lang="es-GT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8000"/>
                      </a:srgbClr>
                    </a:solidFill>
                  </a:tcPr>
                </a:tc>
              </a:tr>
              <a:tr h="94019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i="1" dirty="0">
                          <a:solidFill>
                            <a:schemeClr val="tx1"/>
                          </a:solidFill>
                          <a:effectLst/>
                        </a:rPr>
                        <a:t>Cantidad de oxígenos</a:t>
                      </a:r>
                      <a:endParaRPr lang="es-GT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8000"/>
                      </a:srgbClr>
                    </a:solidFill>
                  </a:tcPr>
                </a:tc>
              </a:tr>
              <a:tr h="94019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i="1" dirty="0">
                          <a:solidFill>
                            <a:schemeClr val="tx1"/>
                          </a:solidFill>
                          <a:effectLst/>
                        </a:rPr>
                        <a:t>Prefijos y Sufijos</a:t>
                      </a:r>
                      <a:endParaRPr lang="es-GT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 = -ato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-ato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ito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-ato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ito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= per- -ato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=          -ato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GT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=          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ito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600" dirty="0">
                          <a:solidFill>
                            <a:schemeClr val="tx1"/>
                          </a:solidFill>
                          <a:effectLst/>
                        </a:rPr>
                        <a:t>O= hipo- -</a:t>
                      </a:r>
                      <a:r>
                        <a:rPr lang="es-GT" sz="1600" dirty="0" err="1">
                          <a:solidFill>
                            <a:schemeClr val="tx1"/>
                          </a:solidFill>
                          <a:effectLst/>
                        </a:rPr>
                        <a:t>ito</a:t>
                      </a:r>
                      <a:endParaRPr lang="es-G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9" marR="64729" marT="0" marB="0">
                    <a:solidFill>
                      <a:srgbClr val="7030A0">
                        <a:alpha val="88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4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7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3"/>
            <a:ext cx="7315200" cy="720080"/>
          </a:xfrm>
        </p:spPr>
        <p:txBody>
          <a:bodyPr/>
          <a:lstStyle/>
          <a:p>
            <a:r>
              <a:rPr lang="es-GT" dirty="0" smtClean="0"/>
              <a:t>      </a:t>
            </a:r>
            <a:r>
              <a:rPr lang="es-GT" dirty="0" smtClean="0">
                <a:solidFill>
                  <a:srgbClr val="FFC000"/>
                </a:solidFill>
              </a:rPr>
              <a:t>Sales dobles </a:t>
            </a:r>
            <a:endParaRPr lang="es-GT" dirty="0">
              <a:solidFill>
                <a:srgbClr val="FFC000"/>
              </a:solidFill>
            </a:endParaRPr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155735" y="593112"/>
            <a:ext cx="309634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Metal + metal + no metal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endParaRPr lang="es-GT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40062" y="1916832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Li</a:t>
            </a:r>
            <a:endParaRPr lang="es-GT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277577" y="3138663"/>
            <a:ext cx="1114667" cy="33855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sulfuro</a:t>
            </a:r>
            <a:endParaRPr lang="es-GT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30186" y="1574242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340406" y="3138663"/>
            <a:ext cx="2601990" cy="33855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Doble de litio y potasio</a:t>
            </a:r>
            <a:endParaRPr lang="es-GT" sz="1600" dirty="0"/>
          </a:p>
        </p:txBody>
      </p:sp>
      <p:cxnSp>
        <p:nvCxnSpPr>
          <p:cNvPr id="12" name="11 Conector recto de flecha"/>
          <p:cNvCxnSpPr>
            <a:stCxn id="7" idx="2"/>
            <a:endCxn id="11" idx="0"/>
          </p:cNvCxnSpPr>
          <p:nvPr/>
        </p:nvCxnSpPr>
        <p:spPr>
          <a:xfrm flipH="1">
            <a:off x="3641401" y="2316942"/>
            <a:ext cx="102901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6" idx="2"/>
          </p:cNvCxnSpPr>
          <p:nvPr/>
        </p:nvCxnSpPr>
        <p:spPr>
          <a:xfrm>
            <a:off x="3152030" y="2316942"/>
            <a:ext cx="1178156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94902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080464" y="3158443"/>
            <a:ext cx="1285780" cy="33855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err="1" smtClean="0"/>
              <a:t>Selenuro</a:t>
            </a:r>
            <a:r>
              <a:rPr lang="es-GT" sz="1600" dirty="0" smtClean="0"/>
              <a:t> </a:t>
            </a:r>
            <a:endParaRPr lang="es-GT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4199" y="3158443"/>
            <a:ext cx="1165902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Sistema Único </a:t>
            </a:r>
            <a:endParaRPr lang="es-GT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40406" y="4841921"/>
            <a:ext cx="1077364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CsKTe</a:t>
            </a:r>
            <a:endParaRPr lang="es-GT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340405" y="5319891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CsBaN</a:t>
            </a:r>
            <a:endParaRPr lang="es-GT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340406" y="5823947"/>
            <a:ext cx="107736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LiNaS</a:t>
            </a:r>
            <a:endParaRPr lang="es-GT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533576" y="4383787"/>
            <a:ext cx="332673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 </a:t>
            </a:r>
            <a:endParaRPr lang="es-GT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533575" y="4841921"/>
            <a:ext cx="3326734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Teluro </a:t>
            </a:r>
            <a:r>
              <a:rPr lang="es-GT" dirty="0"/>
              <a:t>d</a:t>
            </a:r>
            <a:r>
              <a:rPr lang="es-GT" dirty="0" smtClean="0"/>
              <a:t>oble de potasio y cesio </a:t>
            </a:r>
            <a:endParaRPr lang="es-GT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533576" y="5330394"/>
            <a:ext cx="332673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Nitruro doble de bario y cesio </a:t>
            </a:r>
            <a:endParaRPr lang="es-GT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533574" y="5806129"/>
            <a:ext cx="332673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Sulfuro doble de sodio y litio </a:t>
            </a:r>
            <a:endParaRPr lang="es-GT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048542" y="1916832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</a:t>
            </a:r>
            <a:endParaRPr lang="es-GT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580884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cxnSp>
        <p:nvCxnSpPr>
          <p:cNvPr id="28" name="27 Conector recto de flecha"/>
          <p:cNvCxnSpPr>
            <a:stCxn id="26" idx="2"/>
            <a:endCxn id="8" idx="0"/>
          </p:cNvCxnSpPr>
          <p:nvPr/>
        </p:nvCxnSpPr>
        <p:spPr>
          <a:xfrm flipH="1">
            <a:off x="1834911" y="2316942"/>
            <a:ext cx="2517871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5980005" y="1870013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endParaRPr lang="es-GT" sz="11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556069" y="1870013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Na</a:t>
            </a:r>
            <a:endParaRPr lang="es-GT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980005" y="1553381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446193" y="1527423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cxnSp>
        <p:nvCxnSpPr>
          <p:cNvPr id="33" name="32 Conector recto de flecha"/>
          <p:cNvCxnSpPr>
            <a:stCxn id="30" idx="2"/>
            <a:endCxn id="93" idx="0"/>
          </p:cNvCxnSpPr>
          <p:nvPr/>
        </p:nvCxnSpPr>
        <p:spPr>
          <a:xfrm>
            <a:off x="6860309" y="2270123"/>
            <a:ext cx="812354" cy="8883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29" idx="2"/>
          </p:cNvCxnSpPr>
          <p:nvPr/>
        </p:nvCxnSpPr>
        <p:spPr>
          <a:xfrm>
            <a:off x="6268037" y="2270123"/>
            <a:ext cx="1984042" cy="868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164549" y="1870013"/>
            <a:ext cx="60848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Se</a:t>
            </a:r>
            <a:endParaRPr lang="es-GT" sz="2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696891" y="1553381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cxnSp>
        <p:nvCxnSpPr>
          <p:cNvPr id="37" name="36 Conector recto de flecha"/>
          <p:cNvCxnSpPr>
            <a:stCxn id="35" idx="2"/>
            <a:endCxn id="16" idx="0"/>
          </p:cNvCxnSpPr>
          <p:nvPr/>
        </p:nvCxnSpPr>
        <p:spPr>
          <a:xfrm flipH="1">
            <a:off x="5723354" y="2270123"/>
            <a:ext cx="1745435" cy="8883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6380837" y="3158443"/>
            <a:ext cx="2583652" cy="33855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Doble de sodio y potasio </a:t>
            </a:r>
            <a:endParaRPr lang="es-GT" sz="16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3533575" y="5810390"/>
            <a:ext cx="3326733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Sulfuro de sodio y litio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913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93" grpId="0" animBg="1"/>
      <p:bldP spid="97" grpId="0" animBg="1"/>
      <p:bldP spid="9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3608" y="425395"/>
            <a:ext cx="7315200" cy="640543"/>
          </a:xfrm>
        </p:spPr>
        <p:txBody>
          <a:bodyPr>
            <a:normAutofit fontScale="90000"/>
          </a:bodyPr>
          <a:lstStyle/>
          <a:p>
            <a:r>
              <a:rPr lang="es-GT" dirty="0"/>
              <a:t> </a:t>
            </a:r>
            <a:r>
              <a:rPr lang="es-GT" dirty="0" smtClean="0"/>
              <a:t>          </a:t>
            </a:r>
            <a:r>
              <a:rPr lang="es-GT" dirty="0" err="1" smtClean="0">
                <a:solidFill>
                  <a:srgbClr val="FFC000"/>
                </a:solidFill>
              </a:rPr>
              <a:t>Oxísales</a:t>
            </a:r>
            <a:r>
              <a:rPr lang="es-GT" dirty="0" smtClean="0">
                <a:solidFill>
                  <a:srgbClr val="FFC000"/>
                </a:solidFill>
              </a:rPr>
              <a:t> </a:t>
            </a:r>
            <a:r>
              <a:rPr lang="es-GT" dirty="0" err="1" smtClean="0">
                <a:solidFill>
                  <a:srgbClr val="FFC000"/>
                </a:solidFill>
              </a:rPr>
              <a:t>nuetras</a:t>
            </a:r>
            <a:r>
              <a:rPr lang="es-GT" dirty="0" smtClean="0">
                <a:solidFill>
                  <a:srgbClr val="FFC000"/>
                </a:solidFill>
              </a:rPr>
              <a:t> </a:t>
            </a:r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6073217" y="545612"/>
            <a:ext cx="208823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metal + radical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r>
              <a:rPr lang="es-GT" sz="1100" dirty="0" smtClean="0"/>
              <a:t>2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440062" y="1916832"/>
            <a:ext cx="69989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SO</a:t>
            </a:r>
            <a:r>
              <a:rPr lang="es-GT" sz="1100" dirty="0" smtClean="0"/>
              <a:t>4</a:t>
            </a:r>
            <a:endParaRPr lang="es-GT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55855" y="2730017"/>
            <a:ext cx="134312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Sulfato </a:t>
            </a:r>
            <a:endParaRPr lang="es-GT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90007" y="1574242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98978" y="2732482"/>
            <a:ext cx="161523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Potásico </a:t>
            </a:r>
            <a:endParaRPr lang="es-GT" sz="2000" dirty="0"/>
          </a:p>
        </p:txBody>
      </p:sp>
      <p:cxnSp>
        <p:nvCxnSpPr>
          <p:cNvPr id="14" name="13 Conector recto de flecha"/>
          <p:cNvCxnSpPr>
            <a:stCxn id="9" idx="2"/>
            <a:endCxn id="10" idx="0"/>
          </p:cNvCxnSpPr>
          <p:nvPr/>
        </p:nvCxnSpPr>
        <p:spPr>
          <a:xfrm flipH="1">
            <a:off x="3027416" y="2316942"/>
            <a:ext cx="762591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  <a:endCxn id="13" idx="0"/>
          </p:cNvCxnSpPr>
          <p:nvPr/>
        </p:nvCxnSpPr>
        <p:spPr>
          <a:xfrm>
            <a:off x="3152030" y="2316942"/>
            <a:ext cx="1354566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483768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412580" y="1916832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</a:t>
            </a:r>
            <a:endParaRPr lang="es-GT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988643" y="1916832"/>
            <a:ext cx="1039741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(NO</a:t>
            </a:r>
            <a:r>
              <a:rPr lang="es-GT" sz="1100" dirty="0" smtClean="0"/>
              <a:t>2</a:t>
            </a:r>
            <a:r>
              <a:rPr lang="es-GT" sz="2000" dirty="0" smtClean="0"/>
              <a:t>)</a:t>
            </a:r>
            <a:r>
              <a:rPr lang="es-GT" sz="1100" dirty="0" smtClean="0"/>
              <a:t>2</a:t>
            </a:r>
            <a:endParaRPr lang="es-GT" sz="9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436096" y="2730017"/>
            <a:ext cx="15525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Nitrito  </a:t>
            </a:r>
            <a:endParaRPr lang="es-GT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12580" y="1600200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+2</a:t>
            </a:r>
            <a:endParaRPr lang="es-GT" sz="9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661631" y="1582615"/>
            <a:ext cx="326836" cy="2308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cxnSp>
        <p:nvCxnSpPr>
          <p:cNvPr id="22" name="21 Conector recto de flecha"/>
          <p:cNvCxnSpPr>
            <a:stCxn id="18" idx="2"/>
            <a:endCxn id="19" idx="0"/>
          </p:cNvCxnSpPr>
          <p:nvPr/>
        </p:nvCxnSpPr>
        <p:spPr>
          <a:xfrm flipH="1">
            <a:off x="6212370" y="2316942"/>
            <a:ext cx="1296144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7" idx="2"/>
            <a:endCxn id="31" idx="0"/>
          </p:cNvCxnSpPr>
          <p:nvPr/>
        </p:nvCxnSpPr>
        <p:spPr>
          <a:xfrm>
            <a:off x="6700612" y="2316942"/>
            <a:ext cx="1174177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603235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355855" y="3132592"/>
            <a:ext cx="134312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Sulfato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698978" y="3135057"/>
            <a:ext cx="161523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</a:t>
            </a:r>
            <a:r>
              <a:rPr lang="es-GT" sz="2000" dirty="0" err="1" smtClean="0"/>
              <a:t>dipotasio</a:t>
            </a:r>
            <a:r>
              <a:rPr lang="es-GT" sz="2000" dirty="0" smtClean="0"/>
              <a:t>  </a:t>
            </a:r>
            <a:endParaRPr lang="es-GT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355855" y="3535167"/>
            <a:ext cx="134312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Sulfato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698978" y="3537632"/>
            <a:ext cx="161523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potasio </a:t>
            </a:r>
            <a:endParaRPr lang="es-GT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436096" y="3137522"/>
            <a:ext cx="15525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dinitrito</a:t>
            </a:r>
            <a:endParaRPr lang="es-GT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436096" y="3540097"/>
            <a:ext cx="155254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Nitrito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09101" y="2724229"/>
            <a:ext cx="173137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Cálcico </a:t>
            </a:r>
            <a:endParaRPr lang="es-GT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009101" y="3126804"/>
            <a:ext cx="173137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calcio</a:t>
            </a:r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7009101" y="3529379"/>
            <a:ext cx="173137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calcio</a:t>
            </a:r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9512" y="2724229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79512" y="3126804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78413" y="3529379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79512" y="5095424"/>
            <a:ext cx="114708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CaCO</a:t>
            </a:r>
            <a:r>
              <a:rPr lang="es-GT" sz="1100" dirty="0" smtClean="0"/>
              <a:t>3</a:t>
            </a:r>
            <a:endParaRPr lang="es-GT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79512" y="5573394"/>
            <a:ext cx="1147079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NaNO</a:t>
            </a:r>
            <a:r>
              <a:rPr lang="es-GT" sz="1100" dirty="0" smtClean="0"/>
              <a:t>3</a:t>
            </a:r>
            <a:endParaRPr lang="es-GT" sz="12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78413" y="6077450"/>
            <a:ext cx="114818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Al</a:t>
            </a:r>
            <a:r>
              <a:rPr lang="es-GT" sz="1100" dirty="0" smtClean="0"/>
              <a:t>2</a:t>
            </a:r>
            <a:r>
              <a:rPr lang="es-GT" dirty="0" smtClean="0"/>
              <a:t>(SO</a:t>
            </a:r>
            <a:r>
              <a:rPr lang="es-GT" sz="1100" dirty="0" smtClean="0"/>
              <a:t>3</a:t>
            </a:r>
            <a:r>
              <a:rPr lang="es-GT" dirty="0" smtClean="0"/>
              <a:t>)</a:t>
            </a:r>
            <a:r>
              <a:rPr lang="es-GT" sz="1100" dirty="0" smtClean="0"/>
              <a:t>3</a:t>
            </a:r>
            <a:endParaRPr lang="es-GT" sz="11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487676" y="463729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stock</a:t>
            </a:r>
            <a:endParaRPr lang="es-GT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813116" y="463729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</a:t>
            </a:r>
            <a:r>
              <a:rPr lang="es-GT" dirty="0" err="1" smtClean="0"/>
              <a:t>estequiome</a:t>
            </a:r>
            <a:r>
              <a:rPr lang="es-GT" dirty="0" smtClean="0"/>
              <a:t>.</a:t>
            </a:r>
            <a:endParaRPr lang="es-GT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442399" y="4637290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clásico </a:t>
            </a:r>
            <a:endParaRPr lang="es-GT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442398" y="5095424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Carbonato cálcico </a:t>
            </a:r>
            <a:endParaRPr lang="es-GT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442399" y="5583897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Nitrato sódico</a:t>
            </a:r>
            <a:endParaRPr lang="es-GT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442399" y="6077450"/>
            <a:ext cx="224689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Sulfito </a:t>
            </a:r>
            <a:r>
              <a:rPr lang="es-GT" dirty="0" err="1" smtClean="0"/>
              <a:t>alumínico</a:t>
            </a:r>
            <a:endParaRPr lang="es-GT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813116" y="5105927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Carbonato de calcio</a:t>
            </a:r>
            <a:endParaRPr lang="es-GT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813116" y="559440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Nitrato de sodio </a:t>
            </a:r>
            <a:endParaRPr lang="es-GT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813116" y="6077450"/>
            <a:ext cx="2549158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Trisulfito</a:t>
            </a:r>
            <a:r>
              <a:rPr lang="es-GT" dirty="0" smtClean="0"/>
              <a:t> de </a:t>
            </a:r>
            <a:r>
              <a:rPr lang="es-GT" dirty="0" err="1" smtClean="0"/>
              <a:t>dialuminio</a:t>
            </a:r>
            <a:endParaRPr lang="es-GT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487676" y="5105927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Carbonato de calcio </a:t>
            </a:r>
            <a:endParaRPr lang="es-GT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487676" y="559440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Nitrato de sodio </a:t>
            </a:r>
            <a:endParaRPr lang="es-GT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487676" y="6077450"/>
            <a:ext cx="2420260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Sulfito de aluminio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675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15200" cy="1154097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Estado de Oxidación </a:t>
            </a:r>
            <a:endParaRPr lang="es-GT" dirty="0">
              <a:solidFill>
                <a:srgbClr val="FFC000"/>
              </a:solidFill>
            </a:endParaRPr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87 Cuadro de texto"/>
          <p:cNvSpPr txBox="1"/>
          <p:nvPr/>
        </p:nvSpPr>
        <p:spPr>
          <a:xfrm>
            <a:off x="6705659" y="4650669"/>
            <a:ext cx="1381125" cy="2190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Símbolo</a:t>
            </a:r>
          </a:p>
        </p:txBody>
      </p:sp>
      <p:sp>
        <p:nvSpPr>
          <p:cNvPr id="55" name="89 Cuadro de texto"/>
          <p:cNvSpPr txBox="1"/>
          <p:nvPr/>
        </p:nvSpPr>
        <p:spPr>
          <a:xfrm>
            <a:off x="6705659" y="5582397"/>
            <a:ext cx="1381125" cy="2571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Configuración</a:t>
            </a:r>
          </a:p>
        </p:txBody>
      </p:sp>
      <p:sp>
        <p:nvSpPr>
          <p:cNvPr id="56" name="90 Cuadro de texto"/>
          <p:cNvSpPr txBox="1"/>
          <p:nvPr/>
        </p:nvSpPr>
        <p:spPr>
          <a:xfrm>
            <a:off x="874061" y="3327276"/>
            <a:ext cx="1400175" cy="228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Numero atómico  </a:t>
            </a:r>
          </a:p>
        </p:txBody>
      </p:sp>
      <p:sp>
        <p:nvSpPr>
          <p:cNvPr id="57" name="93 Cuadro de texto"/>
          <p:cNvSpPr txBox="1"/>
          <p:nvPr/>
        </p:nvSpPr>
        <p:spPr>
          <a:xfrm>
            <a:off x="874063" y="4020546"/>
            <a:ext cx="1400175" cy="228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Punto de fusión  °C </a:t>
            </a:r>
          </a:p>
        </p:txBody>
      </p:sp>
      <p:sp>
        <p:nvSpPr>
          <p:cNvPr id="58" name="94 Cuadro de texto"/>
          <p:cNvSpPr txBox="1"/>
          <p:nvPr/>
        </p:nvSpPr>
        <p:spPr>
          <a:xfrm>
            <a:off x="877621" y="3687167"/>
            <a:ext cx="1400175" cy="2381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Punto ebullición °C </a:t>
            </a:r>
          </a:p>
        </p:txBody>
      </p:sp>
      <p:sp>
        <p:nvSpPr>
          <p:cNvPr id="59" name="672 Cuadro de texto"/>
          <p:cNvSpPr txBox="1"/>
          <p:nvPr/>
        </p:nvSpPr>
        <p:spPr>
          <a:xfrm>
            <a:off x="874062" y="4440918"/>
            <a:ext cx="1400175" cy="2190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Densidad  (g/ml </a:t>
            </a:r>
          </a:p>
        </p:txBody>
      </p:sp>
      <p:sp>
        <p:nvSpPr>
          <p:cNvPr id="60" name="673 Cuadro de texto"/>
          <p:cNvSpPr txBox="1"/>
          <p:nvPr/>
        </p:nvSpPr>
        <p:spPr>
          <a:xfrm>
            <a:off x="874064" y="6057097"/>
            <a:ext cx="1400175" cy="228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Nombre </a:t>
            </a:r>
          </a:p>
        </p:txBody>
      </p:sp>
      <p:sp>
        <p:nvSpPr>
          <p:cNvPr id="61" name="674 Cuadro de texto"/>
          <p:cNvSpPr txBox="1"/>
          <p:nvPr/>
        </p:nvSpPr>
        <p:spPr>
          <a:xfrm>
            <a:off x="6647697" y="3696980"/>
            <a:ext cx="1541393" cy="228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GT" sz="1100" dirty="0">
                <a:effectLst/>
                <a:ea typeface="Calibri"/>
                <a:cs typeface="Times New Roman"/>
              </a:rPr>
              <a:t>Estado de  </a:t>
            </a:r>
            <a:r>
              <a:rPr lang="es-GT" sz="1100" dirty="0" smtClean="0">
                <a:effectLst/>
                <a:ea typeface="Calibri"/>
                <a:cs typeface="Times New Roman"/>
              </a:rPr>
              <a:t>oxidación</a:t>
            </a:r>
            <a:endParaRPr lang="es-GT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62" name="6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47343"/>
              </p:ext>
            </p:extLst>
          </p:nvPr>
        </p:nvGraphicFramePr>
        <p:xfrm>
          <a:off x="2843808" y="3170768"/>
          <a:ext cx="3168352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s-GT" sz="24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  <a:endParaRPr lang="es-GT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1.0079</a:t>
                      </a:r>
                      <a:endParaRPr lang="es-GT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-252.7 </a:t>
                      </a:r>
                      <a:endParaRPr lang="es-GT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/>
                        <a:t>+1</a:t>
                      </a:r>
                      <a:endParaRPr lang="es-GT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-259.2</a:t>
                      </a:r>
                      <a:endParaRPr lang="es-GT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9600" dirty="0" smtClean="0"/>
                        <a:t>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</a:t>
                      </a:r>
                      <a:endParaRPr lang="es-GT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</a:t>
                      </a:r>
                      <a:r>
                        <a:rPr lang="es-G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GT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420703">
                <a:tc gridSpan="2">
                  <a:txBody>
                    <a:bodyPr/>
                    <a:lstStyle/>
                    <a:p>
                      <a:pPr algn="ctr"/>
                      <a:r>
                        <a:rPr lang="es-GT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Hidrógeno</a:t>
                      </a:r>
                      <a:endParaRPr lang="es-GT" sz="24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87 Cuadro de texto"/>
          <p:cNvSpPr txBox="1"/>
          <p:nvPr/>
        </p:nvSpPr>
        <p:spPr>
          <a:xfrm>
            <a:off x="6647697" y="3232506"/>
            <a:ext cx="1381125" cy="2190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GT" sz="1100" dirty="0" smtClean="0">
                <a:effectLst/>
                <a:ea typeface="Calibri"/>
                <a:cs typeface="Times New Roman"/>
              </a:rPr>
              <a:t>Peso atómico </a:t>
            </a:r>
            <a:endParaRPr lang="es-GT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66" name="65 Conector recto de flecha"/>
          <p:cNvCxnSpPr/>
          <p:nvPr/>
        </p:nvCxnSpPr>
        <p:spPr>
          <a:xfrm flipH="1">
            <a:off x="5652120" y="3342043"/>
            <a:ext cx="9955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 flipH="1" flipV="1">
            <a:off x="5364088" y="3798565"/>
            <a:ext cx="1283609" cy="7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flipH="1">
            <a:off x="5710082" y="4757823"/>
            <a:ext cx="9955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H="1">
            <a:off x="4612379" y="5710985"/>
            <a:ext cx="2093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2274239" y="6207596"/>
            <a:ext cx="13616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2274239" y="4549844"/>
            <a:ext cx="56956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260803" y="4133302"/>
            <a:ext cx="694264" cy="1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V="1">
            <a:off x="2260802" y="3806230"/>
            <a:ext cx="69426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2260801" y="3441576"/>
            <a:ext cx="871039" cy="10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43608" y="425395"/>
            <a:ext cx="7315200" cy="640543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/>
              <a:t> </a:t>
            </a:r>
            <a:r>
              <a:rPr lang="es-GT" dirty="0" smtClean="0"/>
              <a:t>  </a:t>
            </a:r>
            <a:r>
              <a:rPr lang="es-GT" dirty="0" err="1" smtClean="0">
                <a:solidFill>
                  <a:srgbClr val="FFC000"/>
                </a:solidFill>
              </a:rPr>
              <a:t>sulfo</a:t>
            </a:r>
            <a:r>
              <a:rPr lang="es-GT" dirty="0" smtClean="0">
                <a:solidFill>
                  <a:srgbClr val="FFC000"/>
                </a:solidFill>
              </a:rPr>
              <a:t>, </a:t>
            </a:r>
            <a:r>
              <a:rPr lang="es-GT" dirty="0" err="1" smtClean="0">
                <a:solidFill>
                  <a:srgbClr val="FFC000"/>
                </a:solidFill>
              </a:rPr>
              <a:t>seleni</a:t>
            </a:r>
            <a:r>
              <a:rPr lang="es-GT" dirty="0" smtClean="0">
                <a:solidFill>
                  <a:srgbClr val="FFC000"/>
                </a:solidFill>
              </a:rPr>
              <a:t> y </a:t>
            </a:r>
            <a:r>
              <a:rPr lang="es-GT" dirty="0" err="1" smtClean="0">
                <a:solidFill>
                  <a:srgbClr val="FFC000"/>
                </a:solidFill>
              </a:rPr>
              <a:t>teluri</a:t>
            </a:r>
            <a:r>
              <a:rPr lang="es-GT" dirty="0" smtClean="0">
                <a:solidFill>
                  <a:srgbClr val="FFC000"/>
                </a:solidFill>
              </a:rPr>
              <a:t>  sales</a:t>
            </a:r>
            <a:endParaRPr lang="es-GT" dirty="0"/>
          </a:p>
        </p:txBody>
      </p:sp>
      <p:sp>
        <p:nvSpPr>
          <p:cNvPr id="5" name="4 CuadroTexto"/>
          <p:cNvSpPr txBox="1"/>
          <p:nvPr/>
        </p:nvSpPr>
        <p:spPr>
          <a:xfrm>
            <a:off x="3304390" y="1052736"/>
            <a:ext cx="282325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Metal+ C + S o Se o Te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31575" y="2674099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r>
              <a:rPr lang="es-GT" sz="1100" dirty="0" smtClean="0"/>
              <a:t>2</a:t>
            </a:r>
            <a:endParaRPr lang="es-GT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825811" y="3568675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 Carbonato</a:t>
            </a:r>
            <a:endParaRPr lang="es-GT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87350" y="3568675"/>
            <a:ext cx="161523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Potásico </a:t>
            </a:r>
            <a:endParaRPr lang="es-GT" sz="2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824992" y="3974953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Carbonato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887350" y="3971250"/>
            <a:ext cx="161523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</a:t>
            </a:r>
            <a:r>
              <a:rPr lang="es-GT" sz="2000" dirty="0" err="1" smtClean="0"/>
              <a:t>dipotasio</a:t>
            </a:r>
            <a:endParaRPr lang="es-GT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824992" y="4379993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Carbonato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887350" y="4373825"/>
            <a:ext cx="161523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potasio </a:t>
            </a:r>
            <a:endParaRPr lang="es-GT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648649" y="3574843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648649" y="3977418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smtClean="0"/>
              <a:t>Estequiométrico</a:t>
            </a:r>
            <a:endParaRPr lang="es-GT" sz="1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647550" y="4379993"/>
            <a:ext cx="201622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5538283" y="2674099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</a:t>
            </a:r>
            <a:endParaRPr lang="es-GT" sz="20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4447010" y="1703445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5219607" y="1703445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Se</a:t>
            </a:r>
            <a:endParaRPr lang="es-GT" sz="20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6003789" y="1703445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Te</a:t>
            </a:r>
            <a:endParaRPr lang="es-GT" sz="2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946579" y="1703445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endParaRPr lang="es-GT" sz="20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122243" y="2674099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697799" y="1703445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=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6114347" y="2674099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118904" y="2674099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Se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6103978" y="2674099"/>
            <a:ext cx="57606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Te</a:t>
            </a:r>
            <a:r>
              <a:rPr lang="es-GT" sz="1100" dirty="0" smtClean="0"/>
              <a:t>3</a:t>
            </a:r>
            <a:endParaRPr lang="es-GT" sz="20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3824992" y="3568675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 </a:t>
            </a:r>
            <a:r>
              <a:rPr lang="es-GT" sz="2000" dirty="0" err="1" smtClean="0"/>
              <a:t>sulfocarbonato</a:t>
            </a:r>
            <a:endParaRPr lang="es-GT" sz="20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823758" y="3965407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/>
              <a:t>sulfocarbonato</a:t>
            </a:r>
            <a:endParaRPr lang="es-GT" sz="20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3824992" y="4365517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/>
              <a:t>sulfocarbonato</a:t>
            </a:r>
            <a:endParaRPr lang="es-GT" sz="20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3823758" y="3577308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 </a:t>
            </a:r>
            <a:r>
              <a:rPr lang="es-GT" sz="2000" dirty="0" err="1" smtClean="0"/>
              <a:t>teluricarbonato</a:t>
            </a:r>
            <a:endParaRPr lang="es-GT" sz="20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3823758" y="3979883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/>
              <a:t>teluricarbonato</a:t>
            </a:r>
            <a:endParaRPr lang="es-GT" sz="20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3823758" y="4379993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/>
              <a:t>teluricarbonato</a:t>
            </a:r>
            <a:endParaRPr lang="es-GT" sz="2000" dirty="0"/>
          </a:p>
        </p:txBody>
      </p:sp>
      <p:cxnSp>
        <p:nvCxnSpPr>
          <p:cNvPr id="70" name="69 Conector recto de flecha"/>
          <p:cNvCxnSpPr>
            <a:stCxn id="6" idx="2"/>
            <a:endCxn id="11" idx="0"/>
          </p:cNvCxnSpPr>
          <p:nvPr/>
        </p:nvCxnSpPr>
        <p:spPr>
          <a:xfrm>
            <a:off x="5219607" y="3074209"/>
            <a:ext cx="1475361" cy="4944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>
            <a:stCxn id="43" idx="2"/>
            <a:endCxn id="8" idx="0"/>
          </p:cNvCxnSpPr>
          <p:nvPr/>
        </p:nvCxnSpPr>
        <p:spPr>
          <a:xfrm flipH="1">
            <a:off x="4856990" y="3074209"/>
            <a:ext cx="969325" cy="4944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CuadroTexto"/>
          <p:cNvSpPr txBox="1"/>
          <p:nvPr/>
        </p:nvSpPr>
        <p:spPr>
          <a:xfrm>
            <a:off x="3823758" y="3577308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 </a:t>
            </a:r>
            <a:r>
              <a:rPr lang="es-GT" sz="2000" dirty="0" err="1" smtClean="0"/>
              <a:t>selenicarbonato</a:t>
            </a:r>
            <a:endParaRPr lang="es-GT" sz="20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3823758" y="3977418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/>
              <a:t>selenicarbonato</a:t>
            </a:r>
            <a:endParaRPr lang="es-GT" sz="20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3823758" y="4378279"/>
            <a:ext cx="2062358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/>
              <a:t>selenicarbonato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5819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11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9" grpId="0" animBg="1"/>
      <p:bldP spid="30" grpId="0" animBg="1"/>
      <p:bldP spid="31" grpId="0" animBg="1"/>
      <p:bldP spid="43" grpId="0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8" grpId="0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7" grpId="0" animBg="1"/>
      <p:bldP spid="68" grpId="0" animBg="1"/>
      <p:bldP spid="6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80519623"/>
              </p:ext>
            </p:extLst>
          </p:nvPr>
        </p:nvGraphicFramePr>
        <p:xfrm>
          <a:off x="323528" y="404664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1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D62D8B-44F6-407A-82CF-6C793467F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3531E3-CFBE-47A7-910A-14C97C78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844B1C-65A0-409B-BFA0-5D33356D0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D0A12-45B3-4AFF-BDFD-D6DAF81C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D63924-5D7F-4C60-AF0B-DF3277665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437C1-1EFE-4C20-8821-C2EEB0298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A9395-9D00-4E5A-BBE8-EB892790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1501DE-173B-4C7D-B9CC-9E2AC68EF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C29C8-FB13-4B55-8F8C-812FC302A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F95C0-1A95-4F22-9475-6AA39C63C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70394-EB71-46F2-92AD-D96D87AA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36004" y="476673"/>
            <a:ext cx="73152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GT" dirty="0" smtClean="0"/>
              <a:t>   </a:t>
            </a:r>
            <a:r>
              <a:rPr lang="es-GT" dirty="0" err="1" smtClean="0">
                <a:solidFill>
                  <a:srgbClr val="FFC000"/>
                </a:solidFill>
              </a:rPr>
              <a:t>Oxisales</a:t>
            </a:r>
            <a:r>
              <a:rPr lang="es-GT" dirty="0" smtClean="0">
                <a:solidFill>
                  <a:srgbClr val="FFC000"/>
                </a:solidFill>
              </a:rPr>
              <a:t> Acidas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55735" y="593112"/>
            <a:ext cx="309634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Metal + H + Radical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endParaRPr lang="es-GT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440062" y="1916832"/>
            <a:ext cx="60848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2930" y="3138663"/>
            <a:ext cx="1114667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sulfato</a:t>
            </a:r>
            <a:endParaRPr lang="es-GT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6457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55759" y="3138663"/>
            <a:ext cx="2153198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ácido de potasio </a:t>
            </a:r>
            <a:endParaRPr lang="es-GT" sz="1600" dirty="0"/>
          </a:p>
        </p:txBody>
      </p:sp>
      <p:cxnSp>
        <p:nvCxnSpPr>
          <p:cNvPr id="13" name="12 Conector recto de flecha"/>
          <p:cNvCxnSpPr>
            <a:stCxn id="8" idx="2"/>
          </p:cNvCxnSpPr>
          <p:nvPr/>
        </p:nvCxnSpPr>
        <p:spPr>
          <a:xfrm flipH="1">
            <a:off x="3417770" y="2316942"/>
            <a:ext cx="326532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2"/>
          </p:cNvCxnSpPr>
          <p:nvPr/>
        </p:nvCxnSpPr>
        <p:spPr>
          <a:xfrm>
            <a:off x="3152030" y="2316942"/>
            <a:ext cx="1178156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94902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6032350" y="1429649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13383" y="3138663"/>
            <a:ext cx="159795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Sistema Único </a:t>
            </a:r>
            <a:endParaRPr lang="es-GT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09029" y="4844627"/>
            <a:ext cx="1196013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/>
              <a:t>K</a:t>
            </a:r>
            <a:r>
              <a:rPr lang="es-GT" dirty="0" smtClean="0"/>
              <a:t>HCO</a:t>
            </a:r>
            <a:r>
              <a:rPr lang="es-GT" baseline="-25000" dirty="0" smtClean="0"/>
              <a:t>3</a:t>
            </a:r>
            <a:endParaRPr lang="es-GT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209029" y="5322597"/>
            <a:ext cx="1196011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/>
              <a:t>K</a:t>
            </a:r>
            <a:r>
              <a:rPr lang="es-GT" dirty="0" smtClean="0"/>
              <a:t>H</a:t>
            </a:r>
            <a:r>
              <a:rPr lang="es-GT" baseline="-25000" dirty="0" smtClean="0"/>
              <a:t>3</a:t>
            </a:r>
            <a:r>
              <a:rPr lang="es-GT" dirty="0" smtClean="0"/>
              <a:t>P</a:t>
            </a:r>
            <a:r>
              <a:rPr lang="es-GT" baseline="-25000" dirty="0" smtClean="0"/>
              <a:t>2</a:t>
            </a:r>
            <a:r>
              <a:rPr lang="es-GT" dirty="0" smtClean="0"/>
              <a:t>O</a:t>
            </a:r>
            <a:r>
              <a:rPr lang="es-GT" baseline="-25000" dirty="0" smtClean="0"/>
              <a:t>7</a:t>
            </a:r>
            <a:endParaRPr lang="es-GT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209030" y="5826653"/>
            <a:ext cx="1196012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LiHSO</a:t>
            </a:r>
            <a:r>
              <a:rPr lang="es-GT" baseline="-25000" dirty="0" smtClean="0"/>
              <a:t>3</a:t>
            </a:r>
            <a:endParaRPr lang="es-GT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520848" y="4386493"/>
            <a:ext cx="3326731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 </a:t>
            </a:r>
            <a:endParaRPr lang="es-GT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520847" y="4844627"/>
            <a:ext cx="3326734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Carbonato ácido de potasio</a:t>
            </a:r>
            <a:endParaRPr lang="es-GT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520848" y="5333100"/>
            <a:ext cx="3326733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Difosfato</a:t>
            </a:r>
            <a:r>
              <a:rPr lang="es-GT" dirty="0" smtClean="0"/>
              <a:t> </a:t>
            </a:r>
            <a:r>
              <a:rPr lang="es-GT" dirty="0" err="1" smtClean="0"/>
              <a:t>triácido</a:t>
            </a:r>
            <a:r>
              <a:rPr lang="es-GT" dirty="0" smtClean="0"/>
              <a:t> de potasio </a:t>
            </a:r>
            <a:endParaRPr lang="es-GT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048542" y="1916832"/>
            <a:ext cx="739482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SO</a:t>
            </a:r>
            <a:r>
              <a:rPr lang="es-GT" sz="2000" baseline="-25000" dirty="0"/>
              <a:t>4</a:t>
            </a:r>
            <a:endParaRPr lang="es-GT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591740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cxnSp>
        <p:nvCxnSpPr>
          <p:cNvPr id="28" name="27 Conector recto de flecha"/>
          <p:cNvCxnSpPr>
            <a:stCxn id="26" idx="2"/>
            <a:endCxn id="9" idx="0"/>
          </p:cNvCxnSpPr>
          <p:nvPr/>
        </p:nvCxnSpPr>
        <p:spPr>
          <a:xfrm flipH="1">
            <a:off x="2350264" y="2316942"/>
            <a:ext cx="2068019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5980005" y="1924959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Na</a:t>
            </a:r>
            <a:endParaRPr lang="es-GT" sz="11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556069" y="1924959"/>
            <a:ext cx="60848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r>
              <a:rPr lang="es-GT" sz="2000" baseline="-25000" dirty="0" smtClean="0"/>
              <a:t>2</a:t>
            </a:r>
            <a:endParaRPr lang="es-GT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980005" y="1608327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52445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-3</a:t>
            </a:r>
            <a:endParaRPr lang="es-GT" sz="900" dirty="0"/>
          </a:p>
        </p:txBody>
      </p:sp>
      <p:cxnSp>
        <p:nvCxnSpPr>
          <p:cNvPr id="33" name="32 Conector recto de flecha"/>
          <p:cNvCxnSpPr>
            <a:stCxn id="30" idx="2"/>
          </p:cNvCxnSpPr>
          <p:nvPr/>
        </p:nvCxnSpPr>
        <p:spPr>
          <a:xfrm>
            <a:off x="6860309" y="2325069"/>
            <a:ext cx="520003" cy="868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29" idx="2"/>
          </p:cNvCxnSpPr>
          <p:nvPr/>
        </p:nvCxnSpPr>
        <p:spPr>
          <a:xfrm>
            <a:off x="6268037" y="2325069"/>
            <a:ext cx="1832355" cy="868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164548" y="1924959"/>
            <a:ext cx="719819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PO</a:t>
            </a:r>
            <a:r>
              <a:rPr lang="es-GT" sz="2000" baseline="-25000" dirty="0" smtClean="0"/>
              <a:t>4</a:t>
            </a:r>
            <a:endParaRPr lang="es-GT" sz="2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696891" y="1608327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cxnSp>
        <p:nvCxnSpPr>
          <p:cNvPr id="37" name="36 Conector recto de flecha"/>
          <p:cNvCxnSpPr>
            <a:stCxn id="35" idx="2"/>
          </p:cNvCxnSpPr>
          <p:nvPr/>
        </p:nvCxnSpPr>
        <p:spPr>
          <a:xfrm flipH="1">
            <a:off x="6032350" y="2325069"/>
            <a:ext cx="1492108" cy="8915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5520846" y="5826653"/>
            <a:ext cx="3326733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Sulfito ácido de litio </a:t>
            </a:r>
            <a:endParaRPr lang="es-GT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418127" y="3154191"/>
            <a:ext cx="128578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Fosfato   </a:t>
            </a:r>
            <a:endParaRPr lang="es-GT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689833" y="3146199"/>
            <a:ext cx="2223611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err="1" smtClean="0"/>
              <a:t>diácido</a:t>
            </a:r>
            <a:r>
              <a:rPr lang="es-GT" sz="1600" dirty="0" smtClean="0"/>
              <a:t> de sodio </a:t>
            </a:r>
            <a:endParaRPr lang="es-GT" sz="1600" dirty="0"/>
          </a:p>
        </p:txBody>
      </p:sp>
      <p:cxnSp>
        <p:nvCxnSpPr>
          <p:cNvPr id="51" name="50 Conector recto de flecha"/>
          <p:cNvCxnSpPr/>
          <p:nvPr/>
        </p:nvCxnSpPr>
        <p:spPr>
          <a:xfrm flipH="1">
            <a:off x="947987" y="4097555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746579" y="4592865"/>
            <a:ext cx="725127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Na</a:t>
            </a:r>
            <a:r>
              <a:rPr lang="es-GT" sz="2000" baseline="-25000" dirty="0" smtClean="0"/>
              <a:t>2</a:t>
            </a:r>
            <a:endParaRPr lang="es-GT" sz="20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1471706" y="4592865"/>
            <a:ext cx="60848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H</a:t>
            </a:r>
            <a:endParaRPr lang="es-GT" sz="20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718973" y="4281645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443816" y="4262969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-3</a:t>
            </a:r>
            <a:endParaRPr lang="es-GT" sz="900" dirty="0"/>
          </a:p>
        </p:txBody>
      </p:sp>
      <p:cxnSp>
        <p:nvCxnSpPr>
          <p:cNvPr id="57" name="56 Conector recto de flecha"/>
          <p:cNvCxnSpPr>
            <a:stCxn id="54" idx="2"/>
          </p:cNvCxnSpPr>
          <p:nvPr/>
        </p:nvCxnSpPr>
        <p:spPr>
          <a:xfrm>
            <a:off x="1775946" y="4992975"/>
            <a:ext cx="520003" cy="868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53" idx="2"/>
          </p:cNvCxnSpPr>
          <p:nvPr/>
        </p:nvCxnSpPr>
        <p:spPr>
          <a:xfrm>
            <a:off x="1109143" y="4992975"/>
            <a:ext cx="1906886" cy="868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2080185" y="4592865"/>
            <a:ext cx="719819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PO</a:t>
            </a:r>
            <a:r>
              <a:rPr lang="es-GT" sz="2000" baseline="-25000" dirty="0" smtClean="0"/>
              <a:t>4</a:t>
            </a:r>
            <a:endParaRPr lang="es-GT" sz="20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612528" y="4276233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cxnSp>
        <p:nvCxnSpPr>
          <p:cNvPr id="61" name="60 Conector recto de flecha"/>
          <p:cNvCxnSpPr>
            <a:stCxn id="59" idx="2"/>
          </p:cNvCxnSpPr>
          <p:nvPr/>
        </p:nvCxnSpPr>
        <p:spPr>
          <a:xfrm flipH="1">
            <a:off x="947987" y="4992975"/>
            <a:ext cx="1492108" cy="8915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>
            <a:off x="326748" y="5884556"/>
            <a:ext cx="128578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Fosfato  </a:t>
            </a:r>
            <a:endParaRPr lang="es-GT" sz="16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1605470" y="5884556"/>
            <a:ext cx="2223611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ácido de sodio </a:t>
            </a: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15239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36004" y="476673"/>
            <a:ext cx="73152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GT" smtClean="0"/>
              <a:t>      </a:t>
            </a:r>
            <a:r>
              <a:rPr lang="es-GT" smtClean="0">
                <a:solidFill>
                  <a:srgbClr val="FFC000"/>
                </a:solidFill>
              </a:rPr>
              <a:t>Sales </a:t>
            </a:r>
            <a:r>
              <a:rPr lang="es-GT" dirty="0" smtClean="0">
                <a:solidFill>
                  <a:srgbClr val="FFC000"/>
                </a:solidFill>
              </a:rPr>
              <a:t>Básicas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20071" y="593112"/>
            <a:ext cx="3032007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Metal + OH</a:t>
            </a:r>
            <a:r>
              <a:rPr lang="es-GT" sz="2000" baseline="30000" dirty="0" smtClean="0"/>
              <a:t>-</a:t>
            </a:r>
            <a:r>
              <a:rPr lang="es-GT" sz="2000" dirty="0"/>
              <a:t> </a:t>
            </a:r>
            <a:r>
              <a:rPr lang="es-GT" sz="2000" dirty="0" smtClean="0"/>
              <a:t>+ Radical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Al</a:t>
            </a:r>
            <a:endParaRPr lang="es-GT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440062" y="1916832"/>
            <a:ext cx="60848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OH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2930" y="2828956"/>
            <a:ext cx="1114667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sulfato</a:t>
            </a:r>
            <a:endParaRPr lang="es-GT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+3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6118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55759" y="2828956"/>
            <a:ext cx="2153198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Básico de aluminio </a:t>
            </a:r>
            <a:endParaRPr lang="es-GT" sz="1600" dirty="0"/>
          </a:p>
        </p:txBody>
      </p:sp>
      <p:cxnSp>
        <p:nvCxnSpPr>
          <p:cNvPr id="13" name="12 Conector recto de flecha"/>
          <p:cNvCxnSpPr>
            <a:stCxn id="8" idx="2"/>
          </p:cNvCxnSpPr>
          <p:nvPr/>
        </p:nvCxnSpPr>
        <p:spPr>
          <a:xfrm flipH="1">
            <a:off x="3440062" y="2316942"/>
            <a:ext cx="304240" cy="5120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2"/>
          </p:cNvCxnSpPr>
          <p:nvPr/>
        </p:nvCxnSpPr>
        <p:spPr>
          <a:xfrm>
            <a:off x="3152030" y="2316942"/>
            <a:ext cx="1178156" cy="5120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94902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07505" y="2848736"/>
            <a:ext cx="159795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Sistema Único </a:t>
            </a:r>
            <a:endParaRPr lang="es-GT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32358" y="4844627"/>
            <a:ext cx="1472685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K</a:t>
            </a:r>
            <a:r>
              <a:rPr lang="es-GT" baseline="-25000" dirty="0" smtClean="0"/>
              <a:t>3</a:t>
            </a:r>
            <a:r>
              <a:rPr lang="es-GT" dirty="0" smtClean="0"/>
              <a:t>OHCO</a:t>
            </a:r>
            <a:r>
              <a:rPr lang="es-GT" baseline="-25000" dirty="0" smtClean="0"/>
              <a:t>3</a:t>
            </a:r>
            <a:endParaRPr lang="es-GT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18576" y="5322597"/>
            <a:ext cx="1486466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Sn(OH)</a:t>
            </a:r>
            <a:r>
              <a:rPr lang="es-GT" baseline="-25000" dirty="0" smtClean="0"/>
              <a:t>2</a:t>
            </a:r>
            <a:r>
              <a:rPr lang="es-GT" dirty="0" smtClean="0"/>
              <a:t>NO</a:t>
            </a:r>
            <a:r>
              <a:rPr lang="es-GT" baseline="-25000" dirty="0" smtClean="0"/>
              <a:t>2</a:t>
            </a:r>
            <a:endParaRPr lang="es-GT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932358" y="5826653"/>
            <a:ext cx="1472684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GaOHSO</a:t>
            </a:r>
            <a:r>
              <a:rPr lang="es-GT" baseline="-25000" dirty="0" smtClean="0"/>
              <a:t>3</a:t>
            </a:r>
            <a:endParaRPr lang="es-GT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520848" y="4386493"/>
            <a:ext cx="3326731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 </a:t>
            </a:r>
            <a:endParaRPr lang="es-GT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520847" y="4844627"/>
            <a:ext cx="3326734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Carbonato básico de potasio </a:t>
            </a:r>
            <a:endParaRPr lang="es-GT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520848" y="5333100"/>
            <a:ext cx="3326733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Nitrito </a:t>
            </a:r>
            <a:r>
              <a:rPr lang="es-GT" dirty="0" err="1" smtClean="0"/>
              <a:t>dibásico</a:t>
            </a:r>
            <a:r>
              <a:rPr lang="es-GT" dirty="0" smtClean="0"/>
              <a:t> de estaño  </a:t>
            </a:r>
            <a:endParaRPr lang="es-GT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048542" y="1916832"/>
            <a:ext cx="739482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SO</a:t>
            </a:r>
            <a:r>
              <a:rPr lang="es-GT" sz="2000" baseline="-25000" dirty="0"/>
              <a:t>4</a:t>
            </a:r>
            <a:endParaRPr lang="es-GT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591740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/>
              <a:t>-</a:t>
            </a:r>
          </a:p>
        </p:txBody>
      </p:sp>
      <p:cxnSp>
        <p:nvCxnSpPr>
          <p:cNvPr id="26" name="25 Conector recto de flecha"/>
          <p:cNvCxnSpPr>
            <a:stCxn id="24" idx="2"/>
            <a:endCxn id="9" idx="0"/>
          </p:cNvCxnSpPr>
          <p:nvPr/>
        </p:nvCxnSpPr>
        <p:spPr>
          <a:xfrm flipH="1">
            <a:off x="2350264" y="2316942"/>
            <a:ext cx="2068019" cy="5120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795361" y="1924959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Cr</a:t>
            </a:r>
            <a:endParaRPr lang="es-GT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371424" y="1924959"/>
            <a:ext cx="888921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(OH)</a:t>
            </a:r>
            <a:r>
              <a:rPr lang="es-GT" sz="2000" baseline="-25000" dirty="0" smtClean="0"/>
              <a:t>2</a:t>
            </a:r>
            <a:endParaRPr lang="es-GT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795361" y="1629188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+3</a:t>
            </a:r>
            <a:endParaRPr lang="es-GT" sz="9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620255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cxnSp>
        <p:nvCxnSpPr>
          <p:cNvPr id="31" name="30 Conector recto de flecha"/>
          <p:cNvCxnSpPr>
            <a:stCxn id="28" idx="2"/>
          </p:cNvCxnSpPr>
          <p:nvPr/>
        </p:nvCxnSpPr>
        <p:spPr>
          <a:xfrm>
            <a:off x="6815885" y="2325069"/>
            <a:ext cx="444461" cy="5194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27" idx="2"/>
          </p:cNvCxnSpPr>
          <p:nvPr/>
        </p:nvCxnSpPr>
        <p:spPr>
          <a:xfrm>
            <a:off x="6083393" y="2325069"/>
            <a:ext cx="2067811" cy="4952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7260346" y="1924959"/>
            <a:ext cx="719819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NO</a:t>
            </a:r>
            <a:r>
              <a:rPr lang="es-GT" sz="2000" baseline="-25000" dirty="0" smtClean="0"/>
              <a:t>3</a:t>
            </a:r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592808" y="1608327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/>
              <a:t>-</a:t>
            </a:r>
          </a:p>
        </p:txBody>
      </p:sp>
      <p:cxnSp>
        <p:nvCxnSpPr>
          <p:cNvPr id="35" name="34 Conector recto de flecha"/>
          <p:cNvCxnSpPr>
            <a:stCxn id="33" idx="2"/>
            <a:endCxn id="37" idx="0"/>
          </p:cNvCxnSpPr>
          <p:nvPr/>
        </p:nvCxnSpPr>
        <p:spPr>
          <a:xfrm flipH="1">
            <a:off x="6061017" y="2325069"/>
            <a:ext cx="1559239" cy="5194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520846" y="5826653"/>
            <a:ext cx="3326733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Sulfito básico de galio </a:t>
            </a:r>
            <a:endParaRPr lang="es-GT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418127" y="2844484"/>
            <a:ext cx="128578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Nitrato </a:t>
            </a:r>
            <a:endParaRPr lang="es-GT" sz="16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703907" y="2848736"/>
            <a:ext cx="2223611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err="1" smtClean="0"/>
              <a:t>Dibásico</a:t>
            </a:r>
            <a:r>
              <a:rPr lang="es-GT" sz="1600" dirty="0" smtClean="0"/>
              <a:t> de cromo </a:t>
            </a:r>
            <a:endParaRPr lang="es-GT" sz="1600" dirty="0"/>
          </a:p>
        </p:txBody>
      </p:sp>
      <p:cxnSp>
        <p:nvCxnSpPr>
          <p:cNvPr id="39" name="38 Conector recto de flecha"/>
          <p:cNvCxnSpPr/>
          <p:nvPr/>
        </p:nvCxnSpPr>
        <p:spPr>
          <a:xfrm flipH="1">
            <a:off x="947987" y="4077072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746579" y="4592865"/>
            <a:ext cx="725127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Na</a:t>
            </a:r>
            <a:r>
              <a:rPr lang="es-GT" sz="2000" baseline="-25000" dirty="0" smtClean="0"/>
              <a:t>2</a:t>
            </a:r>
            <a:endParaRPr lang="es-GT" sz="2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471706" y="4592865"/>
            <a:ext cx="60848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OH</a:t>
            </a:r>
            <a:endParaRPr lang="es-GT" sz="2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18973" y="4281645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440094" y="4282235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</a:t>
            </a:r>
            <a:endParaRPr lang="es-GT" sz="900" dirty="0"/>
          </a:p>
        </p:txBody>
      </p:sp>
      <p:cxnSp>
        <p:nvCxnSpPr>
          <p:cNvPr id="45" name="44 Conector recto de flecha"/>
          <p:cNvCxnSpPr>
            <a:stCxn id="42" idx="2"/>
          </p:cNvCxnSpPr>
          <p:nvPr/>
        </p:nvCxnSpPr>
        <p:spPr>
          <a:xfrm>
            <a:off x="1775946" y="4992975"/>
            <a:ext cx="520003" cy="868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41" idx="2"/>
          </p:cNvCxnSpPr>
          <p:nvPr/>
        </p:nvCxnSpPr>
        <p:spPr>
          <a:xfrm>
            <a:off x="1109143" y="4992975"/>
            <a:ext cx="2042887" cy="868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2080185" y="4592865"/>
            <a:ext cx="719819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NO</a:t>
            </a:r>
            <a:r>
              <a:rPr lang="es-GT" sz="2000" baseline="-25000" dirty="0" smtClean="0"/>
              <a:t>2</a:t>
            </a:r>
            <a:endParaRPr lang="es-GT" sz="2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612528" y="4276233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/>
              <a:t>-</a:t>
            </a:r>
          </a:p>
        </p:txBody>
      </p:sp>
      <p:cxnSp>
        <p:nvCxnSpPr>
          <p:cNvPr id="49" name="48 Conector recto de flecha"/>
          <p:cNvCxnSpPr>
            <a:stCxn id="47" idx="2"/>
          </p:cNvCxnSpPr>
          <p:nvPr/>
        </p:nvCxnSpPr>
        <p:spPr>
          <a:xfrm flipH="1">
            <a:off x="947987" y="4992975"/>
            <a:ext cx="1492108" cy="8915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326748" y="5884710"/>
            <a:ext cx="128578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Nitrito  </a:t>
            </a:r>
            <a:endParaRPr lang="es-GT" sz="16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605470" y="5884556"/>
            <a:ext cx="2223611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Básico de sodio </a:t>
            </a:r>
            <a:endParaRPr lang="es-GT" sz="16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792930" y="3250942"/>
            <a:ext cx="1799252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err="1" smtClean="0"/>
              <a:t>hidroxisulfato</a:t>
            </a:r>
            <a:endParaRPr lang="es-GT" sz="16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3591739" y="3250942"/>
            <a:ext cx="1417217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 de aluminio </a:t>
            </a:r>
            <a:endParaRPr lang="es-GT" sz="16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107505" y="3270722"/>
            <a:ext cx="159795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S. alternativo </a:t>
            </a:r>
            <a:endParaRPr lang="es-GT" sz="16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5418127" y="3266470"/>
            <a:ext cx="2202128" cy="342806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err="1" smtClean="0"/>
              <a:t>dihidroxinitrato</a:t>
            </a:r>
            <a:r>
              <a:rPr lang="es-GT" sz="1600" dirty="0" smtClean="0"/>
              <a:t> </a:t>
            </a:r>
            <a:endParaRPr lang="es-GT" sz="16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7620257" y="3270722"/>
            <a:ext cx="1293188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de cromo </a:t>
            </a:r>
            <a:endParaRPr lang="es-GT" sz="16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305097" y="6309320"/>
            <a:ext cx="2202128" cy="342806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err="1" smtClean="0"/>
              <a:t>hidroxinitrito</a:t>
            </a:r>
            <a:r>
              <a:rPr lang="es-GT" sz="1600" dirty="0" smtClean="0"/>
              <a:t> </a:t>
            </a:r>
            <a:endParaRPr lang="es-GT" sz="16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2507227" y="6313572"/>
            <a:ext cx="1293188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de sodio  </a:t>
            </a:r>
            <a:endParaRPr lang="es-GT" sz="1600" dirty="0"/>
          </a:p>
        </p:txBody>
      </p:sp>
      <p:cxnSp>
        <p:nvCxnSpPr>
          <p:cNvPr id="61" name="60 Conector recto de flecha"/>
          <p:cNvCxnSpPr/>
          <p:nvPr/>
        </p:nvCxnSpPr>
        <p:spPr>
          <a:xfrm flipH="1">
            <a:off x="5795361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36004" y="476673"/>
            <a:ext cx="73152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GT" dirty="0" smtClean="0"/>
              <a:t>    </a:t>
            </a:r>
            <a:r>
              <a:rPr lang="es-GT" dirty="0" err="1" smtClean="0">
                <a:solidFill>
                  <a:srgbClr val="FFC000"/>
                </a:solidFill>
              </a:rPr>
              <a:t>Oxísales</a:t>
            </a:r>
            <a:r>
              <a:rPr lang="es-GT" dirty="0" smtClean="0">
                <a:solidFill>
                  <a:srgbClr val="FFC000"/>
                </a:solidFill>
              </a:rPr>
              <a:t> dobles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99880" y="636658"/>
            <a:ext cx="3032007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smtClean="0"/>
              <a:t>Metal + metal + Radical 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endParaRPr lang="es-GT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440062" y="1916832"/>
            <a:ext cx="608480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Cu</a:t>
            </a:r>
            <a:endParaRPr lang="es-GT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2930" y="3138663"/>
            <a:ext cx="924345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Sulfito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6118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17276" y="3138663"/>
            <a:ext cx="2582604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Doble de cobre y potasio </a:t>
            </a:r>
            <a:endParaRPr lang="es-GT" sz="1600" dirty="0"/>
          </a:p>
        </p:txBody>
      </p:sp>
      <p:cxnSp>
        <p:nvCxnSpPr>
          <p:cNvPr id="13" name="12 Conector recto de flecha"/>
          <p:cNvCxnSpPr>
            <a:stCxn id="8" idx="2"/>
            <a:endCxn id="12" idx="0"/>
          </p:cNvCxnSpPr>
          <p:nvPr/>
        </p:nvCxnSpPr>
        <p:spPr>
          <a:xfrm>
            <a:off x="3744302" y="2316942"/>
            <a:ext cx="264276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2"/>
          </p:cNvCxnSpPr>
          <p:nvPr/>
        </p:nvCxnSpPr>
        <p:spPr>
          <a:xfrm>
            <a:off x="3152030" y="2316942"/>
            <a:ext cx="1472576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949020" y="1374703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6032350" y="1429649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7029" y="3138663"/>
            <a:ext cx="1597950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Sistema Único </a:t>
            </a:r>
            <a:endParaRPr lang="es-GT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602344" y="4844627"/>
            <a:ext cx="1472685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KLiCO</a:t>
            </a:r>
            <a:r>
              <a:rPr lang="es-GT" baseline="-25000" dirty="0" smtClean="0"/>
              <a:t>3</a:t>
            </a:r>
            <a:endParaRPr lang="es-GT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588562" y="5322597"/>
            <a:ext cx="1486466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err="1" smtClean="0"/>
              <a:t>CsNa</a:t>
            </a:r>
            <a:r>
              <a:rPr lang="es-GT" dirty="0" smtClean="0"/>
              <a:t>(NO</a:t>
            </a:r>
            <a:r>
              <a:rPr lang="es-GT" baseline="-25000" dirty="0" smtClean="0"/>
              <a:t>2</a:t>
            </a:r>
            <a:r>
              <a:rPr lang="es-GT" dirty="0" smtClean="0"/>
              <a:t>)</a:t>
            </a:r>
            <a:r>
              <a:rPr lang="es-GT" baseline="-25000" dirty="0" smtClean="0"/>
              <a:t>2</a:t>
            </a:r>
            <a:endParaRPr lang="es-GT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602344" y="5826653"/>
            <a:ext cx="1472684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FrKSO</a:t>
            </a:r>
            <a:r>
              <a:rPr lang="es-GT" baseline="-25000" dirty="0" smtClean="0"/>
              <a:t>4</a:t>
            </a:r>
            <a:endParaRPr lang="es-GT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190834" y="4386493"/>
            <a:ext cx="3326731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Sistema único </a:t>
            </a:r>
            <a:endParaRPr lang="es-GT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190832" y="4844627"/>
            <a:ext cx="3728811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Carbonato doble de </a:t>
            </a:r>
            <a:r>
              <a:rPr lang="es-GT" dirty="0" smtClean="0"/>
              <a:t>litio y potasio</a:t>
            </a:r>
            <a:endParaRPr lang="es-GT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190834" y="5333100"/>
            <a:ext cx="3728810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Nitrito doble de  sodio y cesio </a:t>
            </a:r>
            <a:endParaRPr lang="es-GT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048542" y="1916832"/>
            <a:ext cx="739482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SO</a:t>
            </a:r>
            <a:r>
              <a:rPr lang="es-GT" sz="2000" baseline="-25000" dirty="0" smtClean="0"/>
              <a:t>3</a:t>
            </a:r>
            <a:endParaRPr lang="es-GT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591740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cxnSp>
        <p:nvCxnSpPr>
          <p:cNvPr id="26" name="25 Conector recto de flecha"/>
          <p:cNvCxnSpPr>
            <a:stCxn id="24" idx="2"/>
            <a:endCxn id="9" idx="0"/>
          </p:cNvCxnSpPr>
          <p:nvPr/>
        </p:nvCxnSpPr>
        <p:spPr>
          <a:xfrm flipH="1">
            <a:off x="2255103" y="2316942"/>
            <a:ext cx="2163180" cy="8217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795361" y="1933626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K</a:t>
            </a:r>
            <a:endParaRPr lang="es-GT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371424" y="1924959"/>
            <a:ext cx="888921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</a:t>
            </a:r>
            <a:endParaRPr lang="es-GT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795361" y="1629188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</a:t>
            </a:r>
            <a:endParaRPr lang="es-GT" sz="9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620255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-3</a:t>
            </a:r>
            <a:endParaRPr lang="es-GT" sz="900" dirty="0"/>
          </a:p>
        </p:txBody>
      </p:sp>
      <p:cxnSp>
        <p:nvCxnSpPr>
          <p:cNvPr id="31" name="30 Conector recto de flecha"/>
          <p:cNvCxnSpPr>
            <a:stCxn id="28" idx="2"/>
            <a:endCxn id="38" idx="0"/>
          </p:cNvCxnSpPr>
          <p:nvPr/>
        </p:nvCxnSpPr>
        <p:spPr>
          <a:xfrm>
            <a:off x="6815885" y="2325069"/>
            <a:ext cx="826550" cy="8135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27" idx="2"/>
          </p:cNvCxnSpPr>
          <p:nvPr/>
        </p:nvCxnSpPr>
        <p:spPr>
          <a:xfrm>
            <a:off x="6083393" y="2333736"/>
            <a:ext cx="2248494" cy="7906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7260346" y="1924959"/>
            <a:ext cx="719819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P</a:t>
            </a:r>
            <a:r>
              <a:rPr lang="es-GT" sz="2000" dirty="0" smtClean="0"/>
              <a:t>O</a:t>
            </a:r>
            <a:r>
              <a:rPr lang="es-GT" sz="2000" baseline="-25000" dirty="0" smtClean="0"/>
              <a:t>3</a:t>
            </a:r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592808" y="1608327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+2</a:t>
            </a:r>
            <a:endParaRPr lang="es-GT" sz="900" dirty="0"/>
          </a:p>
        </p:txBody>
      </p:sp>
      <p:cxnSp>
        <p:nvCxnSpPr>
          <p:cNvPr id="35" name="34 Conector recto de flecha"/>
          <p:cNvCxnSpPr>
            <a:stCxn id="33" idx="2"/>
            <a:endCxn id="37" idx="0"/>
          </p:cNvCxnSpPr>
          <p:nvPr/>
        </p:nvCxnSpPr>
        <p:spPr>
          <a:xfrm flipH="1">
            <a:off x="5877652" y="2325069"/>
            <a:ext cx="1742604" cy="8135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3190832" y="5826653"/>
            <a:ext cx="3705614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Sulfato doble de potasio y francio </a:t>
            </a:r>
            <a:endParaRPr lang="es-GT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401003" y="3138663"/>
            <a:ext cx="953298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fosfato </a:t>
            </a:r>
            <a:endParaRPr lang="es-GT" sz="16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371425" y="3138663"/>
            <a:ext cx="2542019" cy="33855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Doble de calcio y potasio</a:t>
            </a: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20882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43608" y="425395"/>
            <a:ext cx="7315200" cy="640543"/>
          </a:xfrm>
        </p:spPr>
        <p:txBody>
          <a:bodyPr>
            <a:normAutofit fontScale="90000"/>
          </a:bodyPr>
          <a:lstStyle/>
          <a:p>
            <a:r>
              <a:rPr lang="es-GT" dirty="0"/>
              <a:t> </a:t>
            </a:r>
            <a:r>
              <a:rPr lang="es-GT" dirty="0" smtClean="0"/>
              <a:t>               </a:t>
            </a:r>
            <a:r>
              <a:rPr lang="es-GT" dirty="0" smtClean="0">
                <a:solidFill>
                  <a:srgbClr val="FFC000"/>
                </a:solidFill>
              </a:rPr>
              <a:t>Hidratos 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6" name="5 CuadroTexto"/>
          <p:cNvSpPr txBox="1"/>
          <p:nvPr/>
        </p:nvSpPr>
        <p:spPr>
          <a:xfrm>
            <a:off x="6073217" y="545612"/>
            <a:ext cx="2088232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GT" sz="2000" dirty="0" err="1" smtClean="0"/>
              <a:t>Oxísal</a:t>
            </a:r>
            <a:r>
              <a:rPr lang="es-GT" sz="2000" dirty="0" smtClean="0"/>
              <a:t> + H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endParaRPr lang="es-GT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63998" y="1916832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Cu</a:t>
            </a:r>
            <a:endParaRPr lang="es-GT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440062" y="1916832"/>
            <a:ext cx="771898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SO</a:t>
            </a:r>
            <a:r>
              <a:rPr lang="es-GT" sz="1100" dirty="0" smtClean="0"/>
              <a:t>4</a:t>
            </a:r>
            <a:endParaRPr lang="es-GT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83768" y="2730017"/>
            <a:ext cx="1343122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Sulfato </a:t>
            </a:r>
            <a:endParaRPr lang="es-GT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63998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+2</a:t>
            </a:r>
            <a:endParaRPr lang="es-GT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40749" y="1600200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26890" y="2732482"/>
            <a:ext cx="340940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Cúprico </a:t>
            </a:r>
            <a:r>
              <a:rPr lang="es-GT" sz="2000" dirty="0" err="1" smtClean="0"/>
              <a:t>decahidratado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cxnSp>
        <p:nvCxnSpPr>
          <p:cNvPr id="13" name="12 Conector recto de flecha"/>
          <p:cNvCxnSpPr>
            <a:stCxn id="8" idx="2"/>
            <a:endCxn id="9" idx="0"/>
          </p:cNvCxnSpPr>
          <p:nvPr/>
        </p:nvCxnSpPr>
        <p:spPr>
          <a:xfrm flipH="1">
            <a:off x="3155329" y="2316942"/>
            <a:ext cx="670682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2"/>
            <a:endCxn id="12" idx="0"/>
          </p:cNvCxnSpPr>
          <p:nvPr/>
        </p:nvCxnSpPr>
        <p:spPr>
          <a:xfrm>
            <a:off x="3152030" y="2316942"/>
            <a:ext cx="2379563" cy="415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956196" y="1484784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030504" y="4691209"/>
            <a:ext cx="57606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</a:t>
            </a:r>
            <a:endParaRPr lang="es-GT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606567" y="4691209"/>
            <a:ext cx="886145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CO</a:t>
            </a:r>
            <a:r>
              <a:rPr lang="es-GT" sz="1100" dirty="0" smtClean="0"/>
              <a:t>3</a:t>
            </a:r>
            <a:endParaRPr lang="es-GT" sz="9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267744" y="5504394"/>
            <a:ext cx="1552548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Carbonato </a:t>
            </a:r>
            <a:endParaRPr lang="es-GT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30504" y="4374577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+2</a:t>
            </a:r>
            <a:endParaRPr lang="es-GT" sz="9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173156" y="4369401"/>
            <a:ext cx="326836" cy="2308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900" dirty="0" smtClean="0"/>
              <a:t>-2</a:t>
            </a:r>
            <a:endParaRPr lang="es-GT" sz="900" dirty="0"/>
          </a:p>
        </p:txBody>
      </p:sp>
      <p:cxnSp>
        <p:nvCxnSpPr>
          <p:cNvPr id="21" name="20 Conector recto de flecha"/>
          <p:cNvCxnSpPr>
            <a:stCxn id="17" idx="2"/>
            <a:endCxn id="18" idx="0"/>
          </p:cNvCxnSpPr>
          <p:nvPr/>
        </p:nvCxnSpPr>
        <p:spPr>
          <a:xfrm flipH="1">
            <a:off x="3044018" y="5091319"/>
            <a:ext cx="1005622" cy="4130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6" idx="2"/>
            <a:endCxn id="30" idx="0"/>
          </p:cNvCxnSpPr>
          <p:nvPr/>
        </p:nvCxnSpPr>
        <p:spPr>
          <a:xfrm>
            <a:off x="3318536" y="5091319"/>
            <a:ext cx="2219986" cy="4072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3281093" y="4221088"/>
            <a:ext cx="172819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483768" y="3132592"/>
            <a:ext cx="1343122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Sulfato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826890" y="3135057"/>
            <a:ext cx="340940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cobre </a:t>
            </a:r>
            <a:r>
              <a:rPr lang="es-GT" sz="2000" dirty="0" err="1" smtClean="0"/>
              <a:t>decahidratado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483768" y="3535167"/>
            <a:ext cx="1343122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Sulfato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826890" y="3537632"/>
            <a:ext cx="340940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cobre (II) </a:t>
            </a:r>
            <a:r>
              <a:rPr lang="es-GT" sz="2000" dirty="0" err="1" smtClean="0"/>
              <a:t>decahidratado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267744" y="5911899"/>
            <a:ext cx="1552548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Carbonato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267744" y="6314474"/>
            <a:ext cx="1552548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Carbonato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840748" y="5498606"/>
            <a:ext cx="3395547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err="1" smtClean="0"/>
              <a:t>Calcico</a:t>
            </a:r>
            <a:r>
              <a:rPr lang="es-GT" sz="2000" dirty="0" smtClean="0"/>
              <a:t> </a:t>
            </a:r>
            <a:r>
              <a:rPr lang="es-GT" sz="2000" dirty="0" err="1" smtClean="0"/>
              <a:t>dihidratado</a:t>
            </a:r>
            <a:r>
              <a:rPr lang="es-GT" sz="2000" dirty="0" smtClean="0"/>
              <a:t> </a:t>
            </a:r>
            <a:endParaRPr lang="es-GT" sz="2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840749" y="5901181"/>
            <a:ext cx="3395546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de calcio </a:t>
            </a:r>
            <a:r>
              <a:rPr lang="es-GT" sz="2000" dirty="0" err="1" smtClean="0"/>
              <a:t>dihidratado</a:t>
            </a:r>
            <a:endParaRPr lang="es-GT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840748" y="6303756"/>
            <a:ext cx="3395547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/>
              <a:t>d</a:t>
            </a:r>
            <a:r>
              <a:rPr lang="es-GT" sz="2000" dirty="0" smtClean="0"/>
              <a:t>e calcio </a:t>
            </a:r>
            <a:r>
              <a:rPr lang="es-GT" sz="2000" dirty="0" err="1" smtClean="0"/>
              <a:t>dihidratado</a:t>
            </a:r>
            <a:endParaRPr lang="es-GT" sz="2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8413" y="2743685"/>
            <a:ext cx="201622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9512" y="3146260"/>
            <a:ext cx="201622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78413" y="3548835"/>
            <a:ext cx="201622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211959" y="1916832"/>
            <a:ext cx="1102253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.10H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endParaRPr lang="es-GT" sz="20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4492712" y="4691209"/>
            <a:ext cx="1033147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.2H</a:t>
            </a:r>
            <a:r>
              <a:rPr lang="es-GT" sz="1100" dirty="0" smtClean="0"/>
              <a:t>2</a:t>
            </a:r>
            <a:r>
              <a:rPr lang="es-GT" sz="2000" dirty="0" smtClean="0"/>
              <a:t>O</a:t>
            </a:r>
            <a:endParaRPr lang="es-GT" sz="20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136850" y="5516087"/>
            <a:ext cx="201622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Clásico</a:t>
            </a:r>
            <a:endParaRPr lang="es-GT" sz="20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37949" y="5918662"/>
            <a:ext cx="201622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S. </a:t>
            </a:r>
            <a:r>
              <a:rPr lang="es-GT" sz="1600" dirty="0" err="1" smtClean="0"/>
              <a:t>Estequiometrico</a:t>
            </a:r>
            <a:endParaRPr lang="es-GT" sz="16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136850" y="6321237"/>
            <a:ext cx="2016224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dirty="0" smtClean="0"/>
              <a:t>Sistema Stock 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19821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59" grpId="0" animBg="1"/>
      <p:bldP spid="60" grpId="0" animBg="1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822129" y="1628800"/>
            <a:ext cx="1860024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Al</a:t>
            </a:r>
            <a:r>
              <a:rPr lang="es-GT" sz="1100" dirty="0" smtClean="0"/>
              <a:t>2</a:t>
            </a:r>
            <a:r>
              <a:rPr lang="es-GT" dirty="0" smtClean="0"/>
              <a:t>(SO</a:t>
            </a:r>
            <a:r>
              <a:rPr lang="es-GT" sz="1200" dirty="0" smtClean="0"/>
              <a:t>3</a:t>
            </a:r>
            <a:r>
              <a:rPr lang="es-GT" dirty="0" smtClean="0"/>
              <a:t>)</a:t>
            </a:r>
            <a:r>
              <a:rPr lang="es-GT" sz="1100" dirty="0" smtClean="0"/>
              <a:t>3</a:t>
            </a:r>
            <a:r>
              <a:rPr lang="es-GT" dirty="0" smtClean="0"/>
              <a:t>.2H</a:t>
            </a:r>
            <a:r>
              <a:rPr lang="es-GT" sz="1100" dirty="0" smtClean="0"/>
              <a:t>2</a:t>
            </a:r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3968" y="1628800"/>
            <a:ext cx="1860023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BaCO</a:t>
            </a:r>
            <a:r>
              <a:rPr lang="es-GT" sz="1200" dirty="0" smtClean="0"/>
              <a:t>3</a:t>
            </a:r>
            <a:r>
              <a:rPr lang="es-GT" dirty="0" smtClean="0"/>
              <a:t>.5H</a:t>
            </a:r>
            <a:r>
              <a:rPr lang="es-GT" sz="1100" dirty="0" smtClean="0"/>
              <a:t>2</a:t>
            </a:r>
            <a:r>
              <a:rPr lang="es-GT" dirty="0" smtClean="0"/>
              <a:t>O</a:t>
            </a:r>
            <a:endParaRPr lang="es-GT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760657" y="1628800"/>
            <a:ext cx="1860023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CaCO</a:t>
            </a:r>
            <a:r>
              <a:rPr lang="es-GT" sz="1200" dirty="0" smtClean="0"/>
              <a:t>3</a:t>
            </a:r>
            <a:r>
              <a:rPr lang="es-GT" dirty="0" smtClean="0"/>
              <a:t>.3H</a:t>
            </a:r>
            <a:r>
              <a:rPr lang="es-GT" sz="1100" dirty="0" smtClean="0"/>
              <a:t>2</a:t>
            </a:r>
            <a:r>
              <a:rPr lang="es-GT" dirty="0" smtClean="0"/>
              <a:t>O</a:t>
            </a:r>
            <a:endParaRPr lang="es-GT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8114" y="3635732"/>
            <a:ext cx="1357147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S, stock</a:t>
            </a:r>
            <a:endParaRPr lang="es-GT" dirty="0"/>
          </a:p>
        </p:txBody>
      </p:sp>
      <p:sp>
        <p:nvSpPr>
          <p:cNvPr id="9" name="8 CuadroTexto"/>
          <p:cNvSpPr txBox="1"/>
          <p:nvPr/>
        </p:nvSpPr>
        <p:spPr>
          <a:xfrm>
            <a:off x="71512" y="3051022"/>
            <a:ext cx="1363750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S. este.</a:t>
            </a:r>
            <a:endParaRPr lang="es-GT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511" y="2552863"/>
            <a:ext cx="1363751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S. clásico </a:t>
            </a:r>
            <a:endParaRPr lang="es-GT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59088" y="2606724"/>
            <a:ext cx="2246891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Sulfito </a:t>
            </a:r>
            <a:r>
              <a:rPr lang="es-GT" sz="1100" dirty="0" err="1" smtClean="0"/>
              <a:t>aluminico</a:t>
            </a:r>
            <a:r>
              <a:rPr lang="es-GT" sz="1100" dirty="0" smtClean="0"/>
              <a:t> di hidratado </a:t>
            </a:r>
            <a:endParaRPr lang="es-GT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929806" y="2619974"/>
            <a:ext cx="2549158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Carbonato </a:t>
            </a:r>
            <a:r>
              <a:rPr lang="es-GT" sz="1100" dirty="0" err="1" smtClean="0"/>
              <a:t>bàrico</a:t>
            </a:r>
            <a:r>
              <a:rPr lang="es-GT" sz="1100" dirty="0" smtClean="0"/>
              <a:t>  </a:t>
            </a:r>
            <a:r>
              <a:rPr lang="es-GT" sz="1100" dirty="0" err="1" smtClean="0"/>
              <a:t>pentahidratado</a:t>
            </a:r>
            <a:r>
              <a:rPr lang="es-GT" sz="1100" dirty="0" smtClean="0"/>
              <a:t> </a:t>
            </a:r>
            <a:endParaRPr lang="es-GT" sz="11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04366" y="2619974"/>
            <a:ext cx="2420260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Carbonato </a:t>
            </a:r>
            <a:r>
              <a:rPr lang="es-GT" sz="1100" dirty="0" err="1" smtClean="0"/>
              <a:t>càlcico</a:t>
            </a:r>
            <a:r>
              <a:rPr lang="es-GT" sz="1100" dirty="0" smtClean="0"/>
              <a:t> </a:t>
            </a:r>
            <a:r>
              <a:rPr lang="es-GT" sz="1100" dirty="0" err="1" smtClean="0"/>
              <a:t>trihidratado</a:t>
            </a:r>
            <a:endParaRPr lang="es-GT" sz="11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559088" y="3104883"/>
            <a:ext cx="2246891" cy="43088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err="1" smtClean="0"/>
              <a:t>triSulfito</a:t>
            </a:r>
            <a:r>
              <a:rPr lang="es-GT" sz="1100" dirty="0" smtClean="0"/>
              <a:t> de </a:t>
            </a:r>
            <a:r>
              <a:rPr lang="es-GT" sz="1100" dirty="0" err="1" smtClean="0"/>
              <a:t>dialuminio</a:t>
            </a:r>
            <a:r>
              <a:rPr lang="es-GT" sz="1100" dirty="0" smtClean="0"/>
              <a:t>  </a:t>
            </a:r>
            <a:r>
              <a:rPr lang="es-GT" sz="1100" dirty="0" err="1" smtClean="0"/>
              <a:t>dihidratado</a:t>
            </a:r>
            <a:r>
              <a:rPr lang="es-GT" sz="1100" dirty="0" smtClean="0"/>
              <a:t> </a:t>
            </a:r>
            <a:endParaRPr lang="es-GT" sz="11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929806" y="3118133"/>
            <a:ext cx="2549158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Carbonato de bario   </a:t>
            </a:r>
            <a:r>
              <a:rPr lang="es-GT" sz="1100" dirty="0" err="1" smtClean="0"/>
              <a:t>pentahidratado</a:t>
            </a:r>
            <a:r>
              <a:rPr lang="es-GT" sz="1100" dirty="0" smtClean="0"/>
              <a:t> </a:t>
            </a:r>
            <a:endParaRPr lang="es-GT" sz="11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604366" y="3118133"/>
            <a:ext cx="2420260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Carbonato de calcio  </a:t>
            </a:r>
            <a:r>
              <a:rPr lang="es-GT" sz="1100" dirty="0" err="1" smtClean="0"/>
              <a:t>trihidratado</a:t>
            </a:r>
            <a:endParaRPr lang="es-GT" sz="11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559087" y="3643916"/>
            <a:ext cx="2246891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Sulfito de aluminio  </a:t>
            </a:r>
            <a:r>
              <a:rPr lang="es-GT" sz="1100" dirty="0" err="1" smtClean="0"/>
              <a:t>dihidratado</a:t>
            </a:r>
            <a:r>
              <a:rPr lang="es-GT" sz="1100" dirty="0" smtClean="0"/>
              <a:t> </a:t>
            </a:r>
            <a:endParaRPr lang="es-GT" sz="11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29805" y="3657166"/>
            <a:ext cx="2549158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Carbonato de bario  </a:t>
            </a:r>
            <a:r>
              <a:rPr lang="es-GT" sz="1100" dirty="0" err="1" smtClean="0"/>
              <a:t>pentahidratado</a:t>
            </a:r>
            <a:r>
              <a:rPr lang="es-GT" sz="1100" dirty="0" smtClean="0"/>
              <a:t> </a:t>
            </a:r>
            <a:endParaRPr lang="es-GT" sz="11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604365" y="3657166"/>
            <a:ext cx="2420260" cy="2616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dirty="0" smtClean="0"/>
              <a:t>Carbonato de calcio (II)  </a:t>
            </a:r>
            <a:r>
              <a:rPr lang="es-GT" sz="1100" dirty="0" err="1" smtClean="0"/>
              <a:t>trihidratado</a:t>
            </a:r>
            <a:endParaRPr lang="es-GT" sz="1100" dirty="0"/>
          </a:p>
        </p:txBody>
      </p:sp>
    </p:spTree>
    <p:extLst>
      <p:ext uri="{BB962C8B-B14F-4D97-AF65-F5344CB8AC3E}">
        <p14:creationId xmlns:p14="http://schemas.microsoft.com/office/powerpoint/2010/main" val="37813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QQ\482775_271911479608238_1063158597_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079496" cy="54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qui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8793"/>
            <a:ext cx="5112567" cy="20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C:\Users\Usuario\Documents\colr\jayro\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4" y="3501008"/>
            <a:ext cx="269270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2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FFC000"/>
                </a:solidFill>
              </a:rPr>
              <a:t> Moléculas</a:t>
            </a:r>
            <a:endParaRPr lang="es-GT" dirty="0"/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4 CuadroTexto"/>
          <p:cNvSpPr txBox="1"/>
          <p:nvPr/>
        </p:nvSpPr>
        <p:spPr>
          <a:xfrm>
            <a:off x="2875716" y="218904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+</a:t>
            </a:r>
            <a:endParaRPr lang="es-GT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451780" y="2189042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-</a:t>
            </a:r>
            <a:endParaRPr lang="es-GT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875716" y="3502619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err="1" smtClean="0"/>
              <a:t>Na</a:t>
            </a:r>
            <a:endParaRPr lang="es-GT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451780" y="3502619"/>
            <a:ext cx="5760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Cl</a:t>
            </a:r>
            <a:endParaRPr lang="es-GT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875716" y="3170612"/>
            <a:ext cx="28803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b="1" dirty="0" smtClean="0"/>
              <a:t>+</a:t>
            </a:r>
            <a:endParaRPr lang="es-GT" sz="11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39812" y="3170612"/>
            <a:ext cx="28803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b="1" dirty="0" smtClean="0"/>
              <a:t>-</a:t>
            </a:r>
            <a:endParaRPr lang="es-GT" sz="11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9713" y="4904668"/>
            <a:ext cx="45498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K</a:t>
            </a:r>
            <a:r>
              <a:rPr lang="es-GT" sz="1100" b="1" dirty="0" smtClean="0"/>
              <a:t>2</a:t>
            </a:r>
            <a:endParaRPr lang="es-GT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307956" y="4904668"/>
            <a:ext cx="70817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SO</a:t>
            </a:r>
            <a:r>
              <a:rPr lang="es-GT" sz="1100" b="1" dirty="0" smtClean="0"/>
              <a:t>4</a:t>
            </a:r>
            <a:endParaRPr lang="es-GT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62088" y="4537737"/>
            <a:ext cx="28803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b="1" dirty="0" smtClean="0"/>
              <a:t>+</a:t>
            </a:r>
            <a:endParaRPr lang="es-GT" sz="11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63998" y="2189042"/>
            <a:ext cx="115212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m</a:t>
            </a:r>
            <a:r>
              <a:rPr lang="es-GT" sz="1400" b="1" dirty="0" smtClean="0"/>
              <a:t>olécula</a:t>
            </a:r>
            <a:endParaRPr lang="es-GT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728094" y="4537737"/>
            <a:ext cx="28803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100" b="1" dirty="0" smtClean="0"/>
              <a:t>-</a:t>
            </a:r>
            <a:endParaRPr lang="es-GT" sz="11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863998" y="3502619"/>
            <a:ext cx="115212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err="1" smtClean="0"/>
              <a:t>NaCl</a:t>
            </a:r>
            <a:endParaRPr lang="es-GT" sz="20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863998" y="4894207"/>
            <a:ext cx="115212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K</a:t>
            </a:r>
            <a:r>
              <a:rPr lang="es-GT" sz="1100" b="1" dirty="0" smtClean="0"/>
              <a:t>2</a:t>
            </a:r>
            <a:r>
              <a:rPr lang="es-GT" sz="2000" b="1" dirty="0" smtClean="0"/>
              <a:t>SO</a:t>
            </a:r>
            <a:r>
              <a:rPr lang="es-GT" sz="1100" b="1" dirty="0" smtClean="0"/>
              <a:t>4</a:t>
            </a:r>
            <a:endParaRPr lang="es-GT" sz="2000" b="1" dirty="0"/>
          </a:p>
        </p:txBody>
      </p:sp>
      <p:pic>
        <p:nvPicPr>
          <p:cNvPr id="2050" name="Picture 2" descr="F:\QQ\17783_10151381842264067_16780391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89097"/>
            <a:ext cx="3950732" cy="29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QQ\251736_10151204732172246_192951576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9144"/>
            <a:ext cx="4104456" cy="38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583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GT" sz="3600" b="1" dirty="0" smtClean="0">
                <a:solidFill>
                  <a:srgbClr val="FFC000"/>
                </a:solidFill>
              </a:rPr>
              <a:t>Cálculo de estados </a:t>
            </a:r>
          </a:p>
          <a:p>
            <a:pPr marL="45720" indent="0" algn="ctr">
              <a:buNone/>
            </a:pPr>
            <a:r>
              <a:rPr lang="es-GT" sz="3600" b="1" dirty="0" smtClean="0">
                <a:solidFill>
                  <a:srgbClr val="FFC000"/>
                </a:solidFill>
              </a:rPr>
              <a:t>de oxidación </a:t>
            </a:r>
          </a:p>
          <a:p>
            <a:pPr marL="45720" indent="0" algn="ctr">
              <a:buNone/>
            </a:pPr>
            <a:endParaRPr lang="es-GT" sz="3200" b="1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es-GT" sz="3200" b="1" dirty="0" smtClean="0">
                <a:solidFill>
                  <a:schemeClr val="lt1"/>
                </a:solidFill>
              </a:rPr>
              <a:t>EO</a:t>
            </a:r>
            <a:r>
              <a:rPr lang="es-GT" sz="3200" b="1" dirty="0">
                <a:solidFill>
                  <a:schemeClr val="lt1"/>
                </a:solidFill>
              </a:rPr>
              <a:t>= n(E1) + n(E2) + n(E3) ….. + n(Ex) </a:t>
            </a:r>
          </a:p>
          <a:p>
            <a:pPr marL="45720" indent="0">
              <a:buNone/>
            </a:pPr>
            <a:r>
              <a:rPr lang="es-GT" sz="3200" b="1" dirty="0">
                <a:solidFill>
                  <a:schemeClr val="lt1"/>
                </a:solidFill>
              </a:rPr>
              <a:t> </a:t>
            </a:r>
          </a:p>
          <a:p>
            <a:pPr marL="45720" indent="0">
              <a:buNone/>
            </a:pPr>
            <a:r>
              <a:rPr lang="es-GT" sz="3200" b="1" dirty="0">
                <a:solidFill>
                  <a:srgbClr val="FF0000"/>
                </a:solidFill>
              </a:rPr>
              <a:t>EO= </a:t>
            </a:r>
            <a:r>
              <a:rPr lang="es-GT" sz="3200" b="1" dirty="0">
                <a:solidFill>
                  <a:schemeClr val="lt1"/>
                </a:solidFill>
              </a:rPr>
              <a:t>estado de oxidación </a:t>
            </a:r>
          </a:p>
          <a:p>
            <a:pPr marL="45720" indent="0">
              <a:buNone/>
            </a:pPr>
            <a:r>
              <a:rPr lang="es-GT" sz="3200" b="1" dirty="0">
                <a:solidFill>
                  <a:srgbClr val="FF0000"/>
                </a:solidFill>
              </a:rPr>
              <a:t>n= </a:t>
            </a:r>
            <a:r>
              <a:rPr lang="es-GT" sz="3200" b="1" dirty="0">
                <a:solidFill>
                  <a:schemeClr val="lt1"/>
                </a:solidFill>
              </a:rPr>
              <a:t>número de moles de cada átomo (el </a:t>
            </a:r>
            <a:r>
              <a:rPr lang="es-GT" sz="3200" b="1" dirty="0" smtClean="0">
                <a:solidFill>
                  <a:schemeClr val="lt1"/>
                </a:solidFill>
              </a:rPr>
              <a:t>                                                   sub-índice </a:t>
            </a:r>
            <a:r>
              <a:rPr lang="es-GT" sz="3200" b="1" dirty="0">
                <a:solidFill>
                  <a:schemeClr val="lt1"/>
                </a:solidFill>
              </a:rPr>
              <a:t>que lo acompaña)</a:t>
            </a:r>
          </a:p>
          <a:p>
            <a:pPr marL="45720" indent="0">
              <a:buNone/>
            </a:pPr>
            <a:r>
              <a:rPr lang="es-GT" sz="3200" b="1" dirty="0">
                <a:solidFill>
                  <a:srgbClr val="FF0000"/>
                </a:solidFill>
              </a:rPr>
              <a:t>E= </a:t>
            </a:r>
            <a:r>
              <a:rPr lang="es-GT" sz="3200" b="1" dirty="0">
                <a:solidFill>
                  <a:schemeClr val="lt1"/>
                </a:solidFill>
              </a:rPr>
              <a:t>elemento</a:t>
            </a:r>
          </a:p>
          <a:p>
            <a:pPr marL="45720" indent="0">
              <a:buNone/>
            </a:pPr>
            <a:r>
              <a:rPr lang="es-GT" b="1" dirty="0">
                <a:solidFill>
                  <a:schemeClr val="lt1"/>
                </a:solidFill>
              </a:rPr>
              <a:t> </a:t>
            </a:r>
          </a:p>
        </p:txBody>
      </p:sp>
      <p:pic>
        <p:nvPicPr>
          <p:cNvPr id="4" name="3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5"/>
            <a:ext cx="8064896" cy="540060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GT" sz="2800" b="1" dirty="0" smtClean="0">
                <a:solidFill>
                  <a:schemeClr val="lt1"/>
                </a:solidFill>
              </a:rPr>
              <a:t> </a:t>
            </a:r>
          </a:p>
          <a:p>
            <a:pPr marL="45720" indent="0">
              <a:buNone/>
            </a:pPr>
            <a:r>
              <a:rPr lang="es-GT" sz="2800" b="1" dirty="0" smtClean="0">
                <a:solidFill>
                  <a:schemeClr val="lt1"/>
                </a:solidFill>
              </a:rPr>
              <a:t> 				                  </a:t>
            </a:r>
            <a:r>
              <a:rPr lang="es-GT" sz="4800" b="1" dirty="0" smtClean="0">
                <a:solidFill>
                  <a:schemeClr val="lt1"/>
                </a:solidFill>
              </a:rPr>
              <a:t>H</a:t>
            </a:r>
            <a:r>
              <a:rPr lang="es-GT" sz="4800" b="1" baseline="-25000" dirty="0" smtClean="0">
                <a:solidFill>
                  <a:schemeClr val="lt1"/>
                </a:solidFill>
              </a:rPr>
              <a:t>2</a:t>
            </a:r>
            <a:r>
              <a:rPr lang="es-GT" sz="4800" b="1" dirty="0" smtClean="0">
                <a:solidFill>
                  <a:schemeClr val="lt1"/>
                </a:solidFill>
              </a:rPr>
              <a:t>SO</a:t>
            </a:r>
            <a:r>
              <a:rPr lang="es-GT" sz="4800" b="1" baseline="-25000" dirty="0" smtClean="0">
                <a:solidFill>
                  <a:schemeClr val="lt1"/>
                </a:solidFill>
              </a:rPr>
              <a:t>4</a:t>
            </a:r>
            <a:endParaRPr lang="es-GT" sz="4800" b="1" dirty="0">
              <a:solidFill>
                <a:schemeClr val="lt1"/>
              </a:solidFill>
            </a:endParaRPr>
          </a:p>
          <a:p>
            <a:pPr marL="45720" indent="0">
              <a:buNone/>
            </a:pPr>
            <a:r>
              <a:rPr lang="es-GT" sz="2800" b="1" dirty="0">
                <a:solidFill>
                  <a:schemeClr val="lt1"/>
                </a:solidFill>
              </a:rPr>
              <a:t> </a:t>
            </a:r>
            <a:r>
              <a:rPr lang="es-GT" sz="2400" b="1" dirty="0">
                <a:solidFill>
                  <a:schemeClr val="lt1"/>
                </a:solidFill>
              </a:rPr>
              <a:t>EO= n(E1) + n(E2) + n(E3) ….. + n(Ex)</a:t>
            </a:r>
            <a:r>
              <a:rPr lang="es-GT" sz="2800" b="1" dirty="0">
                <a:solidFill>
                  <a:schemeClr val="lt1"/>
                </a:solidFill>
              </a:rPr>
              <a:t>   </a:t>
            </a:r>
          </a:p>
          <a:p>
            <a:pPr marL="45720" indent="0">
              <a:buNone/>
            </a:pPr>
            <a:endParaRPr lang="es-GT" sz="2800" b="1" dirty="0">
              <a:solidFill>
                <a:schemeClr val="lt1"/>
              </a:solidFill>
            </a:endParaRPr>
          </a:p>
          <a:p>
            <a:pPr marL="45720" indent="0">
              <a:buNone/>
            </a:pPr>
            <a:r>
              <a:rPr lang="es-GT" sz="2800" b="1" dirty="0">
                <a:solidFill>
                  <a:schemeClr val="lt1"/>
                </a:solidFill>
              </a:rPr>
              <a:t>  </a:t>
            </a:r>
            <a:r>
              <a:rPr lang="es-GT" sz="2800" b="1" dirty="0" smtClean="0">
                <a:solidFill>
                  <a:schemeClr val="lt1"/>
                </a:solidFill>
              </a:rPr>
              <a:t>Por </a:t>
            </a:r>
            <a:r>
              <a:rPr lang="es-GT" sz="2800" b="1" dirty="0">
                <a:solidFill>
                  <a:schemeClr val="lt1"/>
                </a:solidFill>
              </a:rPr>
              <a:t>ser una </a:t>
            </a:r>
            <a:r>
              <a:rPr lang="es-GT" sz="2800" b="1" dirty="0" smtClean="0">
                <a:solidFill>
                  <a:schemeClr val="lt1"/>
                </a:solidFill>
              </a:rPr>
              <a:t>molécula   </a:t>
            </a:r>
          </a:p>
          <a:p>
            <a:pPr marL="45720" indent="0">
              <a:buNone/>
            </a:pPr>
            <a:r>
              <a:rPr lang="es-GT" sz="2800" b="1" dirty="0" smtClean="0">
                <a:solidFill>
                  <a:schemeClr val="lt1"/>
                </a:solidFill>
              </a:rPr>
              <a:t>      </a:t>
            </a:r>
          </a:p>
          <a:p>
            <a:pPr marL="45720" indent="0">
              <a:buNone/>
            </a:pPr>
            <a:r>
              <a:rPr lang="es-GT" sz="2800" b="1" dirty="0" smtClean="0">
                <a:solidFill>
                  <a:schemeClr val="lt1"/>
                </a:solidFill>
              </a:rPr>
              <a:t>				0</a:t>
            </a:r>
            <a:r>
              <a:rPr lang="es-GT" sz="2800" b="1" dirty="0">
                <a:solidFill>
                  <a:schemeClr val="lt1"/>
                </a:solidFill>
              </a:rPr>
              <a:t>= 2(1) + 1(X) + 4(-2)</a:t>
            </a:r>
          </a:p>
          <a:p>
            <a:pPr marL="45720" indent="0">
              <a:buNone/>
            </a:pPr>
            <a:r>
              <a:rPr lang="es-GT" sz="2800" b="1" dirty="0">
                <a:solidFill>
                  <a:schemeClr val="lt1"/>
                </a:solidFill>
              </a:rPr>
              <a:t>                                     </a:t>
            </a:r>
            <a:r>
              <a:rPr lang="es-GT" sz="2800" b="1" dirty="0" smtClean="0">
                <a:solidFill>
                  <a:schemeClr val="lt1"/>
                </a:solidFill>
              </a:rPr>
              <a:t>X</a:t>
            </a:r>
            <a:r>
              <a:rPr lang="es-GT" sz="2800" b="1" dirty="0">
                <a:solidFill>
                  <a:schemeClr val="lt1"/>
                </a:solidFill>
              </a:rPr>
              <a:t>= 8 – 2</a:t>
            </a:r>
          </a:p>
          <a:p>
            <a:pPr marL="45720" indent="0">
              <a:buNone/>
            </a:pPr>
            <a:r>
              <a:rPr lang="es-GT" sz="2800" b="1" dirty="0">
                <a:solidFill>
                  <a:schemeClr val="lt1"/>
                </a:solidFill>
              </a:rPr>
              <a:t>                                     </a:t>
            </a:r>
            <a:r>
              <a:rPr lang="es-GT" sz="2800" b="1" dirty="0" smtClean="0">
                <a:solidFill>
                  <a:schemeClr val="lt1"/>
                </a:solidFill>
              </a:rPr>
              <a:t>X</a:t>
            </a:r>
            <a:r>
              <a:rPr lang="es-GT" sz="2800" b="1" dirty="0">
                <a:solidFill>
                  <a:schemeClr val="lt1"/>
                </a:solidFill>
              </a:rPr>
              <a:t>= 6</a:t>
            </a:r>
          </a:p>
          <a:p>
            <a:pPr marL="45720" indent="0">
              <a:buNone/>
            </a:pPr>
            <a:r>
              <a:rPr lang="es-GT" sz="2400" b="1" dirty="0">
                <a:solidFill>
                  <a:schemeClr val="lt1"/>
                </a:solidFill>
              </a:rPr>
              <a:t>R/ El estado de oxidación del azufre es igual a +6</a:t>
            </a:r>
            <a:endParaRPr lang="es-GT" sz="2400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195736" y="3987568"/>
            <a:ext cx="193583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flipH="1">
            <a:off x="4733751" y="2420888"/>
            <a:ext cx="1764196" cy="2183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>
            <a:off x="5747083" y="2262475"/>
            <a:ext cx="1240248" cy="2358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>
            <a:off x="6732240" y="2449341"/>
            <a:ext cx="762891" cy="2154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7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8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908720"/>
            <a:ext cx="7704856" cy="5688632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GT" sz="2400" b="1" dirty="0" smtClean="0">
                <a:solidFill>
                  <a:schemeClr val="lt1"/>
                </a:solidFill>
              </a:rPr>
              <a:t>        </a:t>
            </a:r>
            <a:r>
              <a:rPr lang="es-GT" sz="2400" b="1" dirty="0" smtClean="0">
                <a:solidFill>
                  <a:srgbClr val="FFC000"/>
                </a:solidFill>
              </a:rPr>
              <a:t>En </a:t>
            </a:r>
            <a:r>
              <a:rPr lang="es-GT" sz="2400" b="1" dirty="0">
                <a:solidFill>
                  <a:srgbClr val="FFC000"/>
                </a:solidFill>
              </a:rPr>
              <a:t>el caso de un ion el estado de oxidación no igual a cero</a:t>
            </a:r>
            <a:r>
              <a:rPr lang="es-GT" sz="2400" b="1" dirty="0" smtClean="0">
                <a:solidFill>
                  <a:schemeClr val="lt1"/>
                </a:solidFill>
              </a:rPr>
              <a:t>.</a:t>
            </a:r>
          </a:p>
          <a:p>
            <a:pPr marL="45720" indent="0">
              <a:buNone/>
            </a:pPr>
            <a:r>
              <a:rPr lang="es-GT" sz="2400" b="1" dirty="0" smtClean="0">
                <a:solidFill>
                  <a:schemeClr val="lt1"/>
                </a:solidFill>
              </a:rPr>
              <a:t>                                                                     </a:t>
            </a:r>
            <a:r>
              <a:rPr lang="es-GT" sz="4400" b="1" dirty="0" smtClean="0">
                <a:solidFill>
                  <a:schemeClr val="lt1"/>
                </a:solidFill>
              </a:rPr>
              <a:t>NH</a:t>
            </a:r>
            <a:r>
              <a:rPr lang="es-GT" sz="4400" b="1" baseline="-25000" dirty="0" smtClean="0">
                <a:solidFill>
                  <a:schemeClr val="lt1"/>
                </a:solidFill>
              </a:rPr>
              <a:t>4</a:t>
            </a:r>
            <a:r>
              <a:rPr lang="es-GT" sz="4400" b="1" baseline="30000" dirty="0">
                <a:solidFill>
                  <a:schemeClr val="lt1"/>
                </a:solidFill>
              </a:rPr>
              <a:t>+</a:t>
            </a:r>
            <a:endParaRPr lang="es-GT" sz="4400" b="1" dirty="0">
              <a:solidFill>
                <a:schemeClr val="lt1"/>
              </a:solidFill>
            </a:endParaRPr>
          </a:p>
          <a:p>
            <a:pPr marL="45720" indent="0">
              <a:buNone/>
            </a:pPr>
            <a:r>
              <a:rPr lang="es-GT" sz="2400" b="1" dirty="0">
                <a:solidFill>
                  <a:schemeClr val="lt1"/>
                </a:solidFill>
              </a:rPr>
              <a:t>EO= n(E1) + n(E2) + n(E3) ….. + n(Ex</a:t>
            </a:r>
            <a:r>
              <a:rPr lang="es-GT" sz="2400" b="1" dirty="0" smtClean="0">
                <a:solidFill>
                  <a:schemeClr val="lt1"/>
                </a:solidFill>
              </a:rPr>
              <a:t>)</a:t>
            </a:r>
            <a:endParaRPr lang="es-GT" sz="2400" b="1" dirty="0">
              <a:solidFill>
                <a:schemeClr val="lt1"/>
              </a:solidFill>
            </a:endParaRPr>
          </a:p>
          <a:p>
            <a:pPr marL="45720" indent="0">
              <a:buNone/>
            </a:pPr>
            <a:r>
              <a:rPr lang="es-GT" sz="3200" b="1" dirty="0">
                <a:solidFill>
                  <a:schemeClr val="lt1"/>
                </a:solidFill>
              </a:rPr>
              <a:t> </a:t>
            </a:r>
            <a:endParaRPr lang="es-GT" sz="3200" b="1" dirty="0" smtClean="0">
              <a:solidFill>
                <a:schemeClr val="lt1"/>
              </a:solidFill>
            </a:endParaRPr>
          </a:p>
          <a:p>
            <a:pPr marL="45720" indent="0">
              <a:buNone/>
            </a:pPr>
            <a:r>
              <a:rPr lang="es-GT" sz="2400" b="1" dirty="0" smtClean="0">
                <a:solidFill>
                  <a:schemeClr val="lt1"/>
                </a:solidFill>
              </a:rPr>
              <a:t>Por </a:t>
            </a:r>
            <a:r>
              <a:rPr lang="es-GT" sz="2400" b="1" dirty="0">
                <a:solidFill>
                  <a:schemeClr val="lt1"/>
                </a:solidFill>
              </a:rPr>
              <a:t>no ser una molécula        </a:t>
            </a:r>
            <a:endParaRPr lang="es-GT" sz="2400" b="1" dirty="0" smtClean="0">
              <a:solidFill>
                <a:schemeClr val="lt1"/>
              </a:solidFill>
            </a:endParaRPr>
          </a:p>
          <a:p>
            <a:pPr marL="45720" indent="0">
              <a:buNone/>
            </a:pPr>
            <a:r>
              <a:rPr lang="es-GT" sz="2400" b="1" dirty="0">
                <a:solidFill>
                  <a:schemeClr val="lt1"/>
                </a:solidFill>
              </a:rPr>
              <a:t> </a:t>
            </a:r>
            <a:r>
              <a:rPr lang="es-GT" sz="2400" b="1" dirty="0" smtClean="0">
                <a:solidFill>
                  <a:schemeClr val="lt1"/>
                </a:solidFill>
              </a:rPr>
              <a:t>                                                   </a:t>
            </a:r>
            <a:r>
              <a:rPr lang="es-GT" sz="3200" b="1" dirty="0">
                <a:solidFill>
                  <a:schemeClr val="lt1"/>
                </a:solidFill>
              </a:rPr>
              <a:t>1= 1(X) + 4(1)</a:t>
            </a:r>
          </a:p>
          <a:p>
            <a:pPr marL="45720" indent="0">
              <a:buNone/>
            </a:pPr>
            <a:r>
              <a:rPr lang="es-GT" sz="3200" b="1" dirty="0">
                <a:solidFill>
                  <a:schemeClr val="lt1"/>
                </a:solidFill>
              </a:rPr>
              <a:t> </a:t>
            </a:r>
            <a:r>
              <a:rPr lang="es-GT" sz="3200" b="1" dirty="0" smtClean="0">
                <a:solidFill>
                  <a:schemeClr val="lt1"/>
                </a:solidFill>
              </a:rPr>
              <a:t>                                       </a:t>
            </a:r>
            <a:r>
              <a:rPr lang="es-GT" sz="3200" b="1" dirty="0">
                <a:solidFill>
                  <a:schemeClr val="lt1"/>
                </a:solidFill>
              </a:rPr>
              <a:t>X=1-4</a:t>
            </a:r>
          </a:p>
          <a:p>
            <a:pPr marL="45720" indent="0">
              <a:buNone/>
            </a:pPr>
            <a:r>
              <a:rPr lang="es-GT" sz="3200" b="1" dirty="0">
                <a:solidFill>
                  <a:schemeClr val="lt1"/>
                </a:solidFill>
              </a:rPr>
              <a:t>                                </a:t>
            </a:r>
            <a:r>
              <a:rPr lang="es-GT" sz="3200" b="1" dirty="0" smtClean="0">
                <a:solidFill>
                  <a:schemeClr val="lt1"/>
                </a:solidFill>
              </a:rPr>
              <a:t>        </a:t>
            </a:r>
            <a:r>
              <a:rPr lang="es-GT" sz="3200" b="1" dirty="0">
                <a:solidFill>
                  <a:schemeClr val="lt1"/>
                </a:solidFill>
              </a:rPr>
              <a:t>X=-3</a:t>
            </a:r>
          </a:p>
          <a:p>
            <a:pPr marL="45720" indent="0">
              <a:buNone/>
            </a:pPr>
            <a:r>
              <a:rPr lang="es-GT" sz="2800" b="1" dirty="0">
                <a:solidFill>
                  <a:schemeClr val="lt1"/>
                </a:solidFill>
              </a:rPr>
              <a:t>R/ El estado de oxidación del nitrógeno es igual a -3</a:t>
            </a:r>
          </a:p>
          <a:p>
            <a:pPr marL="45720" indent="0">
              <a:buNone/>
            </a:pPr>
            <a:endParaRPr lang="es-GT" sz="3200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627784" y="3933056"/>
            <a:ext cx="255646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>
            <a:off x="5868144" y="2420888"/>
            <a:ext cx="1152128" cy="1692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7164288" y="2573288"/>
            <a:ext cx="360040" cy="1539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11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16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8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94420" y="1052737"/>
            <a:ext cx="7315200" cy="792088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>
                <a:solidFill>
                  <a:srgbClr val="FFC000"/>
                </a:solidFill>
              </a:rPr>
              <a:t>Calculando fórmulas moleculares</a:t>
            </a:r>
            <a:endParaRPr lang="es-GT" dirty="0">
              <a:solidFill>
                <a:srgbClr val="FFC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GT" sz="4000" dirty="0"/>
              <a:t> </a:t>
            </a:r>
            <a:r>
              <a:rPr lang="es-GT" sz="4000" dirty="0" smtClean="0"/>
              <a:t>                  S</a:t>
            </a:r>
            <a:r>
              <a:rPr lang="es-GT" sz="4000" baseline="30000" dirty="0" smtClean="0"/>
              <a:t>+6 </a:t>
            </a:r>
            <a:r>
              <a:rPr lang="es-GT" sz="4000" dirty="0" smtClean="0"/>
              <a:t>O</a:t>
            </a:r>
            <a:r>
              <a:rPr lang="es-GT" sz="4000" baseline="30000" dirty="0" smtClean="0"/>
              <a:t>-2 </a:t>
            </a:r>
          </a:p>
          <a:p>
            <a:pPr marL="45720" indent="0">
              <a:buNone/>
            </a:pPr>
            <a:r>
              <a:rPr lang="es-GT" sz="4000" dirty="0" smtClean="0"/>
              <a:t>                    S</a:t>
            </a:r>
            <a:r>
              <a:rPr lang="es-GT" sz="4000" baseline="-25000" dirty="0" smtClean="0"/>
              <a:t>2</a:t>
            </a:r>
            <a:r>
              <a:rPr lang="es-GT" sz="4000" dirty="0" smtClean="0"/>
              <a:t>O</a:t>
            </a:r>
            <a:r>
              <a:rPr lang="es-GT" sz="4000" baseline="-25000" dirty="0" smtClean="0"/>
              <a:t>6</a:t>
            </a:r>
            <a:r>
              <a:rPr lang="es-GT" sz="4000" dirty="0" smtClean="0"/>
              <a:t> </a:t>
            </a:r>
          </a:p>
          <a:p>
            <a:pPr marL="45720" indent="0">
              <a:buNone/>
            </a:pPr>
            <a:r>
              <a:rPr lang="es-GT" sz="4000" dirty="0" smtClean="0"/>
              <a:t>                     SO</a:t>
            </a:r>
            <a:r>
              <a:rPr lang="es-GT" sz="4000" baseline="-25000" dirty="0" smtClean="0"/>
              <a:t>3</a:t>
            </a:r>
            <a:endParaRPr lang="es-GT" sz="4000" dirty="0"/>
          </a:p>
          <a:p>
            <a:endParaRPr lang="es-GT" dirty="0" smtClean="0"/>
          </a:p>
          <a:p>
            <a:pPr marL="45720" indent="0" algn="ctr">
              <a:buNone/>
            </a:pPr>
            <a:r>
              <a:rPr lang="es-GT" sz="4000" dirty="0"/>
              <a:t>Fe</a:t>
            </a:r>
            <a:r>
              <a:rPr lang="es-GT" sz="4000" baseline="30000" dirty="0"/>
              <a:t>+3 </a:t>
            </a:r>
            <a:r>
              <a:rPr lang="es-GT" sz="4000" dirty="0"/>
              <a:t>Cl</a:t>
            </a:r>
            <a:r>
              <a:rPr lang="es-GT" sz="4000" baseline="30000" dirty="0"/>
              <a:t>-1</a:t>
            </a:r>
            <a:r>
              <a:rPr lang="es-GT" sz="4000" dirty="0"/>
              <a:t> </a:t>
            </a:r>
            <a:endParaRPr lang="es-GT" sz="4000" dirty="0" smtClean="0"/>
          </a:p>
          <a:p>
            <a:pPr marL="45720" indent="0" algn="ctr">
              <a:buNone/>
            </a:pPr>
            <a:r>
              <a:rPr lang="es-GT" sz="4000" dirty="0" smtClean="0"/>
              <a:t>FeCl</a:t>
            </a:r>
            <a:r>
              <a:rPr lang="es-GT" sz="4000" baseline="-25000" dirty="0" smtClean="0"/>
              <a:t>3</a:t>
            </a:r>
          </a:p>
          <a:p>
            <a:endParaRPr lang="es-GT" dirty="0" smtClean="0"/>
          </a:p>
          <a:p>
            <a:endParaRPr lang="es-GT" dirty="0"/>
          </a:p>
        </p:txBody>
      </p:sp>
      <p:pic>
        <p:nvPicPr>
          <p:cNvPr id="7" name="6 Imagen" descr="C:\Users\Usuario\Documents\colr\jayro\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6632"/>
            <a:ext cx="1756598" cy="1258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14 Conector recto de flecha"/>
          <p:cNvCxnSpPr/>
          <p:nvPr/>
        </p:nvCxnSpPr>
        <p:spPr>
          <a:xfrm flipH="1">
            <a:off x="4355976" y="249289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355976" y="249289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644008" y="501317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644008" y="501317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3707904" y="3501008"/>
            <a:ext cx="1440160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21 Elipse"/>
          <p:cNvSpPr/>
          <p:nvPr/>
        </p:nvSpPr>
        <p:spPr>
          <a:xfrm>
            <a:off x="3707904" y="5229200"/>
            <a:ext cx="1728192" cy="10081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onalizado 2">
      <a:dk1>
        <a:srgbClr val="00B0F0"/>
      </a:dk1>
      <a:lt1>
        <a:sysClr val="window" lastClr="FFFFFF"/>
      </a:lt1>
      <a:dk2>
        <a:srgbClr val="00B050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3067</TotalTime>
  <Words>2162</Words>
  <Application>Microsoft Office PowerPoint</Application>
  <PresentationFormat>Presentación en pantalla (4:3)</PresentationFormat>
  <Paragraphs>1105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Perspectiva</vt:lpstr>
      <vt:lpstr>Nomenclatura Inorgánica </vt:lpstr>
      <vt:lpstr>Estados de Oxidación </vt:lpstr>
      <vt:lpstr>Iones y Moléculas</vt:lpstr>
      <vt:lpstr>Estado de Oxidación </vt:lpstr>
      <vt:lpstr> Moléculas</vt:lpstr>
      <vt:lpstr>Presentación de PowerPoint</vt:lpstr>
      <vt:lpstr>Presentación de PowerPoint</vt:lpstr>
      <vt:lpstr>Presentación de PowerPoint</vt:lpstr>
      <vt:lpstr> Calculando fórmulas moleculares</vt:lpstr>
      <vt:lpstr>Calcule los Estados de Oxidación de :</vt:lpstr>
      <vt:lpstr>Sistema dicotomico de nombramiento de compuestos químicos </vt:lpstr>
      <vt:lpstr>Compuestos Simples</vt:lpstr>
      <vt:lpstr>Presentación de PowerPoint</vt:lpstr>
      <vt:lpstr>Presentación de PowerPoint</vt:lpstr>
      <vt:lpstr>Sistemas de Nomenclatura </vt:lpstr>
      <vt:lpstr>Sistema Clásico </vt:lpstr>
      <vt:lpstr>Nombres en clásicos en el sistema clásico </vt:lpstr>
      <vt:lpstr>   Sistema Estequiometrico </vt:lpstr>
      <vt:lpstr>Sistema Stock </vt:lpstr>
      <vt:lpstr>Compuestos Inorgánicos </vt:lpstr>
      <vt:lpstr>Compuesto Binarios </vt:lpstr>
      <vt:lpstr>Óxidos </vt:lpstr>
      <vt:lpstr>Presentación de PowerPoint</vt:lpstr>
      <vt:lpstr>Presentación de PowerPoint</vt:lpstr>
      <vt:lpstr>Hidruros  </vt:lpstr>
      <vt:lpstr>     H con el grupo IV A  </vt:lpstr>
      <vt:lpstr>     H con el grupo V A  </vt:lpstr>
      <vt:lpstr>H con el grupo  VIA y VIIA  </vt:lpstr>
      <vt:lpstr>Presentación de PowerPoint</vt:lpstr>
      <vt:lpstr>           Amalgamas </vt:lpstr>
      <vt:lpstr>             Aleaciones </vt:lpstr>
      <vt:lpstr>Presentación de PowerPoint</vt:lpstr>
      <vt:lpstr>                Hidróxidos </vt:lpstr>
      <vt:lpstr>                Oxácidos  </vt:lpstr>
      <vt:lpstr>                Oxácido  </vt:lpstr>
      <vt:lpstr>             Radicales </vt:lpstr>
      <vt:lpstr>Presentación de PowerPoint</vt:lpstr>
      <vt:lpstr>      Sales dobles </vt:lpstr>
      <vt:lpstr>           Oxísales nuetras </vt:lpstr>
      <vt:lpstr>   sulfo, seleni y teluri  sales</vt:lpstr>
      <vt:lpstr>Presentación de PowerPoint</vt:lpstr>
      <vt:lpstr>Presentación de PowerPoint</vt:lpstr>
      <vt:lpstr>Presentación de PowerPoint</vt:lpstr>
      <vt:lpstr>Presentación de PowerPoint</vt:lpstr>
      <vt:lpstr>                Hidratos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Científica</cp:lastModifiedBy>
  <cp:revision>166</cp:revision>
  <dcterms:created xsi:type="dcterms:W3CDTF">2013-04-16T13:26:17Z</dcterms:created>
  <dcterms:modified xsi:type="dcterms:W3CDTF">2013-05-29T18:43:15Z</dcterms:modified>
</cp:coreProperties>
</file>